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4" r:id="rId9"/>
    <p:sldId id="262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8" autoAdjust="0"/>
  </p:normalViewPr>
  <p:slideViewPr>
    <p:cSldViewPr>
      <p:cViewPr>
        <p:scale>
          <a:sx n="107" d="100"/>
          <a:sy n="107" d="100"/>
        </p:scale>
        <p:origin x="-78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63C7E-2EFB-4517-9FC4-8EFBC367D3E2}" type="datetimeFigureOut">
              <a:rPr lang="en-US" smtClean="0"/>
              <a:t>1/21/2014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E6FCA-356D-4158-BD72-D9A5EA76304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63C7E-2EFB-4517-9FC4-8EFBC367D3E2}" type="datetimeFigureOut">
              <a:rPr lang="en-US" smtClean="0"/>
              <a:t>1/21/2014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E6FCA-356D-4158-BD72-D9A5EA7630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63C7E-2EFB-4517-9FC4-8EFBC367D3E2}" type="datetimeFigureOut">
              <a:rPr lang="en-US" smtClean="0"/>
              <a:t>1/21/2014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E6FCA-356D-4158-BD72-D9A5EA7630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63C7E-2EFB-4517-9FC4-8EFBC367D3E2}" type="datetimeFigureOut">
              <a:rPr lang="en-US" smtClean="0"/>
              <a:t>1/21/2014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E6FCA-356D-4158-BD72-D9A5EA7630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63C7E-2EFB-4517-9FC4-8EFBC367D3E2}" type="datetimeFigureOut">
              <a:rPr lang="en-US" smtClean="0"/>
              <a:t>1/21/2014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E6FCA-356D-4158-BD72-D9A5EA76304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63C7E-2EFB-4517-9FC4-8EFBC367D3E2}" type="datetimeFigureOut">
              <a:rPr lang="en-US" smtClean="0"/>
              <a:t>1/21/2014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E6FCA-356D-4158-BD72-D9A5EA7630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63C7E-2EFB-4517-9FC4-8EFBC367D3E2}" type="datetimeFigureOut">
              <a:rPr lang="en-US" smtClean="0"/>
              <a:t>1/21/2014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E6FCA-356D-4158-BD72-D9A5EA7630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63C7E-2EFB-4517-9FC4-8EFBC367D3E2}" type="datetimeFigureOut">
              <a:rPr lang="en-US" smtClean="0"/>
              <a:t>1/21/2014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E6FCA-356D-4158-BD72-D9A5EA7630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63C7E-2EFB-4517-9FC4-8EFBC367D3E2}" type="datetimeFigureOut">
              <a:rPr lang="en-US" smtClean="0"/>
              <a:t>1/21/2014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E6FCA-356D-4158-BD72-D9A5EA7630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63C7E-2EFB-4517-9FC4-8EFBC367D3E2}" type="datetimeFigureOut">
              <a:rPr lang="en-US" smtClean="0"/>
              <a:t>1/21/2014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E6FCA-356D-4158-BD72-D9A5EA76304B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E1263C7E-2EFB-4517-9FC4-8EFBC367D3E2}" type="datetimeFigureOut">
              <a:rPr lang="en-US" smtClean="0"/>
              <a:t>1/21/2014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A3EE6FCA-356D-4158-BD72-D9A5EA76304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E1263C7E-2EFB-4517-9FC4-8EFBC367D3E2}" type="datetimeFigureOut">
              <a:rPr lang="en-US" smtClean="0"/>
              <a:t>1/21/2014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A3EE6FCA-356D-4158-BD72-D9A5EA76304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5" Type="http://schemas.openxmlformats.org/officeDocument/2006/relationships/image" Target="../media/image8.gif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1.png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4.png"/><Relationship Id="rId2" Type="http://schemas.openxmlformats.org/officeDocument/2006/relationships/audio" Target="../media/media5.wav"/><Relationship Id="rId1" Type="http://schemas.microsoft.com/office/2007/relationships/media" Target="../media/media5.wav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youtu.be/ZyYkRiwZDKI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spacerugby.com/catalogue/http-www-espacerugby-com-catalogue-ballons-html/accessoires.html" TargetMode="External"/><Relationship Id="rId2" Type="http://schemas.openxmlformats.org/officeDocument/2006/relationships/hyperlink" Target="http://en.wikipedia.org/wiki/History_of_rugby_union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609600"/>
            <a:ext cx="7315200" cy="2595025"/>
          </a:xfrm>
        </p:spPr>
        <p:txBody>
          <a:bodyPr/>
          <a:lstStyle/>
          <a:p>
            <a:r>
              <a:rPr lang="en-US" dirty="0" smtClean="0"/>
              <a:t>Rugby du </a:t>
            </a:r>
            <a:r>
              <a:rPr lang="en-US" dirty="0" err="1" smtClean="0"/>
              <a:t>Maroc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71800" y="1548414"/>
            <a:ext cx="2819400" cy="1765917"/>
          </a:xfrm>
        </p:spPr>
        <p:txBody>
          <a:bodyPr>
            <a:normAutofit fontScale="25000" lnSpcReduction="20000"/>
          </a:bodyPr>
          <a:lstStyle/>
          <a:p>
            <a:r>
              <a:rPr lang="en-US" sz="8000" dirty="0" smtClean="0"/>
              <a:t>By:</a:t>
            </a:r>
          </a:p>
          <a:p>
            <a:r>
              <a:rPr lang="en-US" sz="8000" dirty="0" err="1" smtClean="0"/>
              <a:t>Vivek</a:t>
            </a:r>
            <a:r>
              <a:rPr lang="en-US" sz="8000" dirty="0" smtClean="0"/>
              <a:t> </a:t>
            </a:r>
            <a:r>
              <a:rPr lang="en-US" sz="8000" dirty="0" err="1" smtClean="0"/>
              <a:t>Sreenivasan</a:t>
            </a:r>
            <a:endParaRPr lang="en-US" sz="8000" dirty="0" smtClean="0"/>
          </a:p>
          <a:p>
            <a:r>
              <a:rPr lang="en-US" sz="8000" dirty="0" smtClean="0"/>
              <a:t>Ben Van </a:t>
            </a:r>
            <a:r>
              <a:rPr lang="en-US" sz="8000" dirty="0" err="1" smtClean="0"/>
              <a:t>Lonkhuyzen</a:t>
            </a:r>
            <a:endParaRPr lang="en-US" sz="8000" dirty="0"/>
          </a:p>
          <a:p>
            <a:r>
              <a:rPr lang="en-US" sz="8000" dirty="0" smtClean="0"/>
              <a:t>Aditya Singh</a:t>
            </a:r>
          </a:p>
          <a:p>
            <a:r>
              <a:rPr lang="en-US" sz="8000" dirty="0" smtClean="0"/>
              <a:t>Trevor </a:t>
            </a:r>
            <a:r>
              <a:rPr lang="en-US" sz="8000" dirty="0" err="1"/>
              <a:t>Koleszarik</a:t>
            </a:r>
            <a:endParaRPr lang="en-US" sz="8000" b="0" dirty="0" smtClean="0">
              <a:effectLst/>
            </a:endParaRPr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endParaRPr lang="en-US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624489"/>
            <a:ext cx="2466975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602" y="1548414"/>
            <a:ext cx="22860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3886200"/>
            <a:ext cx="3733800" cy="26258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52437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Nouveau </a:t>
            </a:r>
            <a:r>
              <a:rPr lang="en-US" dirty="0" err="1"/>
              <a:t>V</a:t>
            </a:r>
            <a:r>
              <a:rPr lang="en-US" dirty="0" err="1" smtClean="0"/>
              <a:t>ocabulaire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Manqué-Missed</a:t>
            </a:r>
          </a:p>
          <a:p>
            <a:r>
              <a:rPr lang="fr-FR" dirty="0" smtClean="0"/>
              <a:t>Championnat- </a:t>
            </a:r>
            <a:r>
              <a:rPr lang="fr-FR" dirty="0" err="1" smtClean="0"/>
              <a:t>Championship</a:t>
            </a:r>
            <a:endParaRPr lang="fr-FR" dirty="0" smtClean="0"/>
          </a:p>
          <a:p>
            <a:r>
              <a:rPr lang="fr-FR" dirty="0" err="1" smtClean="0"/>
              <a:t>Duree</a:t>
            </a:r>
            <a:r>
              <a:rPr lang="fr-FR" dirty="0" smtClean="0"/>
              <a:t>- Duration</a:t>
            </a:r>
          </a:p>
          <a:p>
            <a:r>
              <a:rPr lang="fr-FR" dirty="0" smtClean="0"/>
              <a:t>Equipes- </a:t>
            </a:r>
            <a:r>
              <a:rPr lang="fr-FR" dirty="0"/>
              <a:t>E</a:t>
            </a:r>
            <a:r>
              <a:rPr lang="fr-FR" dirty="0" smtClean="0"/>
              <a:t>quipment</a:t>
            </a:r>
          </a:p>
          <a:p>
            <a:r>
              <a:rPr lang="fr-FR" dirty="0" smtClean="0"/>
              <a:t>Crampons-</a:t>
            </a:r>
            <a:r>
              <a:rPr lang="fr-FR" dirty="0" err="1" smtClean="0"/>
              <a:t>Cleats</a:t>
            </a:r>
            <a:endParaRPr lang="fr-FR" dirty="0" smtClean="0"/>
          </a:p>
          <a:p>
            <a:r>
              <a:rPr lang="fr-FR" dirty="0" smtClean="0"/>
              <a:t>Casques-</a:t>
            </a:r>
            <a:r>
              <a:rPr lang="fr-FR" dirty="0" err="1" smtClean="0"/>
              <a:t>Helmets</a:t>
            </a:r>
            <a:endParaRPr lang="fr-FR" dirty="0" smtClean="0"/>
          </a:p>
          <a:p>
            <a:r>
              <a:rPr lang="fr-FR" dirty="0" smtClean="0"/>
              <a:t>Epauliere – </a:t>
            </a:r>
            <a:r>
              <a:rPr lang="fr-FR" dirty="0" err="1" smtClean="0"/>
              <a:t>Shoulder</a:t>
            </a:r>
            <a:r>
              <a:rPr lang="fr-FR" dirty="0" smtClean="0"/>
              <a:t> pads</a:t>
            </a:r>
            <a:endParaRPr lang="fr-FR" dirty="0"/>
          </a:p>
          <a:p>
            <a:endParaRPr lang="fr-FR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57490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981200"/>
          </a:xfrm>
        </p:spPr>
        <p:txBody>
          <a:bodyPr/>
          <a:lstStyle/>
          <a:p>
            <a:r>
              <a:rPr lang="en-US" dirty="0" smtClean="0"/>
              <a:t>Le Sport du </a:t>
            </a:r>
            <a:r>
              <a:rPr lang="en-US" dirty="0" err="1"/>
              <a:t>M</a:t>
            </a:r>
            <a:r>
              <a:rPr lang="en-US" dirty="0" err="1" smtClean="0"/>
              <a:t>aroc</a:t>
            </a:r>
            <a:r>
              <a:rPr lang="en-US" dirty="0" smtClean="0"/>
              <a:t> </a:t>
            </a:r>
            <a:r>
              <a:rPr lang="en-US" dirty="0" err="1" smtClean="0"/>
              <a:t>s’appelle</a:t>
            </a:r>
            <a:r>
              <a:rPr lang="en-US" dirty="0" smtClean="0"/>
              <a:t> le Rugby. Rugby </a:t>
            </a:r>
            <a:r>
              <a:rPr lang="en-US" dirty="0" err="1" smtClean="0"/>
              <a:t>est</a:t>
            </a:r>
            <a:r>
              <a:rPr lang="en-US" dirty="0" smtClean="0"/>
              <a:t> </a:t>
            </a:r>
            <a:r>
              <a:rPr lang="en-US" dirty="0" err="1" smtClean="0"/>
              <a:t>tres</a:t>
            </a:r>
            <a:r>
              <a:rPr lang="en-US" dirty="0" smtClean="0"/>
              <a:t> </a:t>
            </a:r>
            <a:r>
              <a:rPr lang="en-US" dirty="0" err="1" smtClean="0"/>
              <a:t>agressif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AutoShape 2" descr="data:image/jpeg;base64,/9j/4AAQSkZJRgABAQAAAQABAAD/2wCEAAkGBxQTEhUUExQWFhUXGR8bGRcYGBggHRgeGBgYGB4cGxoYHCggGBwlHRcYITEhJSkrLy4uFx8zODMsNygtLiwBCgoKDg0OGxAQGzQkHyQsLCwsLCwsLCwsLCwsLCwsLCwsLCwsLCwsLCwsLCwsLCwsLCwsLCwsLCwsLCwsLCwsLP/AABEIALYBFQMBIgACEQEDEQH/xAAcAAAABwEBAAAAAAAAAAAAAAAAAgMEBQYHAQj/xAA/EAABAwIDBQUGBAQFBQEAAAABAgMRACEEEjEFBkFRYRMicYGRBxQyQqHRUrHB8CNTYnIzgpLh8RUWQ2Oyov/EABkBAAMBAQEAAAAAAAAAAAAAAAABAgMEBf/EAC4RAAICAgIBAwIEBgMAAAAAAAABAhEDIRIxQQQTUSKBYXGR8QUUMkKx8COh0f/aAAwDAQACEQMRAD8AxwNGlmM6bpJHCp/FbNLSYMdPOkBhjpYwJpNMpIgy0a52ZBipvDYcWzREyaXxOAzLMRz8qNior4aOlcU0RaKn22kjgb8aVVgQ0kFfxLuPCj8A0V9GGOvK9GU2pRGsxxqTIGoNuAp63lcHwwRaaTsql8laVhyDSjjB/wCasC9lgytSwlB8JIHIE3oxbYTbs1Ln8TkegREeZNDkkLiVtzCKSnMRak20E6VY3MqoQlKhJHdJkeAMAimzmDS2ZTebRypx+olqiGW0TRmQQak2MQmLi4tFGxjYBiLQLihoa+Rw5vI57p7pHdCs0+cx6mo/Z+NUw4hxHxJMinq8GMpJF7Uk9gpJF0iRFZrFFJpLs1c5diG2trqxDi3FiFKN49KYsYZapypJjWBUriMIBbjmAqfx27rKkILOMakGMxUQCr5rRIjhrOtqHxxqkKpTdspKFwf0q1b2pw6U4csR3m5VHA21ou2NjFpZQ5kKsoIWkfFm+bWCJkTUQ3hwFDN+GpcVNqSfRUZOCcQuzcWlKwVaAz4wae7z7aGKc7QAgQAAelIe4A6Ji00gMKVGw4xT9pcuXkXuPjx8CmzduO4bOGjGdOU+FRbjsgVI+5xrrJFJP4M5gEjhVqKTutkNuqE23gERxo7zgSlMKudRSS8ORMXjWuNs5je0UcQ5MUTi5Iq44paMPgsO8k/xFKJtyv8A7VT2cEVwBrMUriGVkJSSYEgDkaznj5NNOqZcclJp+UGxG1S4/wBoQJKhwtrxp3vW8FPrOUJJAkDTSog4Yi48aGJWpasxmdDVOFyUiVOoOIkwb04cSnMYuKRDNcCDFU0SmLAJ4a1IHCBtoOhZBKikgEi3lwqILBFPMTiitlDZF0qMK6HgalqVqmUnFp2vBIsbxZEJQltNpv40KgEA0K15MzRc8e9nUlREACSKbJNgeKjp0pD3hRPeFjw6UHFKKknhVr8Qs65lCFRqVXo6sRpaxtmqTZZQ426VAgp+EgWNN04IDuKBgCQD1pNfJS6F1rSpA7yYUMojUGmbjeV0FaswSAD0rjOEAJSowAJtwo7imwE5ZKj8RNN7BLQptdCVOZ20wkJGnOi4XuHKbIIuT1po2XFTaxN/AU62ge4JgZoobQkh01ggXAoth0ACC66Gm0ATqT3lnonnUwrYxcAUGMFH/rxihPmpJFVh7DHEp7zmUISQNIte8kdeNPt19r9g2ptCQUTCl8ZNpPTrXFm1dG8I32yytbttuNEe7qS4BOZvFsLH1KfrHnVZ2myoKUkoKSkmZAnqbczfwNTaHmm3mns9j3VJiyuIKufnyHKrPvHsLC+4YnGnNKGzkCVQkqMRIj8ShbqaPT5bdJDni4q2zNW9nIU2OJPqKjiVCElJy5heiL2wYsEi3L70MFvA4lJQcqkngQLeB4V2I5pNeB2O8spB+YegvRnXQqdZK4nlFNmAhSi5JiJjjNLbK7x73dAkih/I470OcE6lLqVOwoBRJzCxhJgEeMVYNg7TZWnsnWW0shcoyocSoE8S5wVAHG4pu7sBLrIKHM0ST1HEz0qB2c1i8QsYZtZcJNhYCB8xMWSOM1hnxtmuOaRY969mJeKF4bKGsMIJJNwrvZASbix10mqu5jGlWzAKiJgx68vKld6UKYcOBSsKIIDixPeUQJF75QbdYmn2y9ymFx2uKCFASpAy5gAJMa/Wsov2o1JlNc3oaMsk5lgiybXsaQeN+78QAqR2hstlgpLD3asrmFTJCki404j8ulNXWwc6gDYC4FdEJKatENNaYxcBUokcDT1rDKKk8uPSacpZ/lDlJoysRlBzi6VD0q6JGK9nBOYTcX9DTJeGT31KN7ERUk4SpSieCoHUGkVGQqRPdiOooG0qC4TALW6lthBUVEADqeM8BxnpV3Ps3dUmUvtFYuUgGD0CuPjFV/dtcuFaSUqLRi0xIyzB1+L61e9guuFKF9vLcZVBTUSsakcgefSubNkcOjTHC0zNMUwWnFtLSErSYg9aj14cJkHxH61Y/aE3GL7SbkAqFrcBpzAqv4ZYW5AMQePKt4PlFMylp0EcwiRoZA/Wg3gFKQqBKQJnlTjKZKeKpTP5UEFYUEZikEXA0MG9Uq8id+Bl2ATxEED60VTCeGk36GprGoayLnXUdBUZwEaECfEcaJII97EFNpQNRcnXpHTqaFPG0JXOa4Bt5xNCs3Bsofr2X2ikpbP8Tj0qY3d2ISspcdZaIMEuJB/0yQKgkOqQQEm6zrxipTC7ULb6IAWpJEZhOpgxI4ilmb4aHCNyti+9+FVhCjI4FtqPxIACVekgcta6/twrRBSnORrGgqT9oDj7uHSlpmWkkFSkj4IExCeFtYqht7SOgAvan6d8sak+/Asq4yrwOWSVEBYkKPDlUixgkqCykgRYUvsvZqFjtc5CgIy8KSKVIUExIuSa267Iqxu7icoACZyiCeZpqGhn7xsBMHnS7jZKEmNV+t6GJwiv4isvwxepTTLlFx7Q1ytmx4k2NNEI7JZKlkpIPG5GnlcfSpHZeDU8vuCV6AHQdSToKt2D3HdBSvPhnFAfDmVYnSSpGUGba1GSK6bFFurKKvadiBASL9TFRj+1HXM2Zasq4zJCjlOX4ZTMGIGtLbzYR9l9aH21NLJnKrkdCCLEdRaoyohBR2gnNy0zilV1KqebQwgSAEmcolauEnRI+1RgrQzJLCvkGxqe2U6lxaQopQCcpWfhAPEnhFR27Kms4U4krVICEagnmRx8K3bArlAsAmNI18qznl4+DbHi5K7G+xmmzh+ywyc7SRkC1AyvmbDTTpSuytio2ewVMNdo+tQCiZtrc8kJ/M02xWObwTeVvDqUlIKgEAZW0i6jqNJ0BngNK5itulxOZsFXIJMHyjSujknBSMa4yoznfPAhO0XHycyVwokfjIyqA/zJJ8CKV2e8yksuMs53QopUHFWKVSDBPC/1ru9yy6S4ptaSgd4qbUmJKRcjuqPWxPKq1hWwtQBuJ6frXLOPLZ04pUaTtvZzSMIUobQ2EqC+6QQTEQCYJss9bVXGcA8E5kjuKTBI41om6O7DGLw0OhRbBsAqATBGo5Tw41Xdubh7RwwKWV9thhcFFliNMyOJ6pmeQ0rT00eMdiytSnRVnlNIaSlBUHJk+VMn2iSpRV3DB/2oe6kyVGSQR5ikHwe4DZIGnPrW1/Jj0ABSZUDMEGDy6UsrF/ECAMveSeJzU1fKVKlAMaDrFS+wdlIxWKaZIssjMf7bqA5WH1opoLQrsjYryiXW2nFISlRJynLASSe8bGrVuFsv3ggMt9k0PjVwJ6CACa1FKU5A13QkJjIOUREcqTcYyhCWVBpCTKglIuOQ5VlPCpf1FRytaRRN8/ZjnK38KslRAzNKi5FpQfAfCfWsr2jgihRSRkcTcmCNLEEHSvR7uOBUAkzeLcNNfWqP7WdgpUx70kQoEJWQNUqsCfBUCetWtaRL3tmOhxRAzSDIv560cuHMSFXSqxPWloJsbymB4ik17PKpUBED60aXYN0LJTCVdobwfOdBSCHB+C8W8RTZx5UEL6GnT2MGidQAR+tOgtMSx+1WxlSluCB3oPGhUA4ZUT1oUrJsvWFbW1iFtyguJUW5+IJjUj8WkeNWjBbsZw5706tCEAOdopIBuY7oOgMRHhVK2XsnEOvFbYnKqVEmLm/rU45jHsSk51BeSxSVC+UzpxAN65Z+raikl/jf5nu4vQQblGTqtbb110ut77LBtBDkh5jOhKE2ZWDC0AQSngolMkj0qqbTbadPwoCVJCkLSIWJ+VUfEAZF6se09/A/h22UNrStJSc2o7g4R1qhYpt1S1wmMpPQiTNvWm8znj4KrXmq0KOCOLIpTTUZWuN2rXT+6/ce7PxBSSgyCnhS6tpKXGkpkeNHxGyXiz2yhdIuZ4aXPjVWdxCgrlW2HN7sLPN9b6f+XzOKevH+/Jc+w7ilTACZjrRHsOENpMqly5E1XmnVFBOYnpNHaecWLAwNOlaOFHO5t9svG77SUsqy2cHeOgUAq8hWsWF+lO9hbWSopAGZRVClqkMN6nTR1fOZMm0a1Q8TtlTZ7h0sQdFRa440vu5tnsXm8U9/FSkxkOjYOi0DQEaVwTg22zrWWKiomsb1bBG0cIWnEw62CWlqBz5gSPNJ+E8NDJ1rzx2Ks2XKc0kQBJkaiB4V6Bc28gutPIcCkOiBfXRJSnMq2qTlSmSUmTasa3nfQjFYjISFFxd02tmPGeNXhyXo5pLRAvOlWpn8h4CkqMo5lWGpsB14CtE2F7LVLyqxLwbm+RCZPgVKIAjjANdDkl2KMJS6Gfs23fU4vt1iED4J+Y8T4DnWoP44IECBl48vGqftvCr2Ypp1L6l4dSsqgdQCDoNNBwqp7w76rflDYKG/G58Y0rkyQlklro6YyjjjT7Lp7pi8co9kM7WklwISkwYKr3BvYSelWLYe4ww7ae3xJUoAAobAymBES5ObzTWP7vb2YrCjIyuWyZLaiSiTqQJsbaj61dcBv12if4isq+IJn05iu/FCCjRxzlKTsk972iGXGgAlB0SNBfMT9B6VRtibFLjraVKhJUASmZieFWHHbXLoESSdLGT4Crz7Pty1IjE4kEE3Q0RBH9S+R/p9eVbZFCVMiDki67Iw4aaQhCcqEiAkcKfdr+5pDEPJQOX761Wd4d8GcMn4gVklITexGpMXywQfOKyZZSfavsEsvJxTQhDphQA+Fwi/+qCfEGqG/iHHcgygcCa25jauEx+GWwVyVAfFAIVqlQHC4mNeBrEm1d94KUGyFHwlJgj1BoqylJBsE0mQD8pM1bt0MMEq94SCm+REjVSiJjwH51WGdlFWZQI74EeJtVswGZp3CsJXmQlQzyNVAFRUOWkeQqXNKk/I5K1otGCS4SypTakrRPaLIuta+7AOqkzKpFgAPKwIQ8bEgDny9aSwmOSqJAPLoaknHkhMlQHjVZJWRFFF23i14TFIUpUtuQFQIgi40tfpFXPElrE4RbS1JhxsiJEiRbwIMGqpvHgGg7mxboyoIUESINpBPMa+hqLxO/TM5GQV+AtXHLO4uoq2bxxWrbM6dfGVYi6FCSOEWNCBnAKiZgmORrmMEl1ZEBciP6pmiJbUlsK0JTIPhXV2jOtjXHNgd0H5uPLga4lmF3gW/wBqWdxWeO7BImeopLaaCDI4pH+9PwKXeiJxrCkqlMwdDzgkVypLaWGIDUj5BB58T43NCs7sOJYxjsWGneyAQylBKiRrFrE3JpvszeKwCmmzGpIuavG08OjD4BbbwOZbZASecVkuHxaBqa45JTvij1vTTUX/AMkv1Zf3dqtu5f4SGzrKB9takhs5hau3U5mbQAHQUwY0B8BxrOV7VGWET486msJgHgygLKgXUkhKpEieutHpvSZOTl1+Zv8AxH12F41jhuvjZP7zbaTiUdkzCWBYcM0fpVZxOx0q7oIlImedTuy903n0ohICRMX1I4mk2tif+NKle8BRCkcIuLWrvx4VBUv3PDlPn2Vr3NTcD4sw4VI4JmUBI7qufOpbFodwTh7RnKCmxVofCmGFc0Kvm0q+T8kziv7XZV9r7OdSSSLSdDp18KbsPZRBuD6RxmrDtxKwtPKmW0diKSgvIgoiVCfhnoeHSssiS/IS3ob7K3gewpIaXKTwNx49DUNiHStRUdTS+QGuPM6ZbzUJRTvyW22iT3RQyMSlT68pbOZI7oBUm/eUbRI0Gpq/YzfJpBX2jpsUIyIOZUEZ3FC8QZCbms4d2I9AlpwE6SlQn1FRakkGCII1B4VMsam7ZcMrgqSJvb+2X8c6tw51IB7qBcIBsLDjA1prs3YuJfcDbLDi1kTlCTpzM2A6mjbKAR3zdR+Hp1POrLu7vo5hHu0+KUlNyYuQf0qlrS6JatW3sNgfZhtNdyylofidcQPokqP0q5bveyRgd/FvqdI+RruJ8Cs94jwy1X9pe0tx43MJ4Jm30FR72+7yhAcyg8EyKvkl4IN32Rh8JhUBLLTTSU8gJ8So94nqTTvFbcbSjPmGXnXmpe13nCQHFzBMAquBrSCdsuKSWyteXkVn16UKTYWadvR7QyVFLIFuJrPcViVOLK1mVG5JqJwzhSopMkRI5jp1p804D5c/31qZWSyy7oull9Dq0hTfESD52NlDUTrccaYe0bABrGFaLtP/AMVsjTvnvAdQqbcApNWDdTYzDoGZ1Bn5S2MwPRWdJ/OtBxO5OGxGG7A2ykqQsXKFHXibHiJrSFgZBu0VFxWYjK2jMkE6qNk24xc+VSmytpD3hIJvf6gj9aWxex14Vt9p1ptakhSpVOawgZFDoJGmtR+6OwjjltqAypas6QYJsSm/MkD61k1yyGqbWOmWpraByFIIzESknnwruxNpYtzO04gFI+fMmQDwHA+JojO67inVZu6gfNIj1n8hRNoFmUobTnVpmMknwBIHnV5MHN2yMeVxVIb7y7KYdw61IVLjWUAqUtSsotlOYkceFU/Z2FJMpSR3CVHhWsYTYwSwpLjWUOAi8WJ0NusGso7daUuNhUKByqAOo4wacUloaEm191M97p1odupaQnKTKTHTpS7OGGYgEACCJ5UxdUppSlA2FwPGjfk0df2hMMShSQU34TwIvS/vWdSnMvkUyDGoAOoo7GPStSSUkkGT1pV/EhK7IhBkADmqr4ur8GdoA3qcIgEJj+lEeSQmBpQoqEpKlDLMR0NxxoVzexE3WWXyG23t5eKaQ1mWSmVd6J0iAdSKrGFZzcJ/fGrDuqyO2TnsCLE1K7A3LUvHOIK4aTCioCxCj8P0NbYpQxafRjJSnvyTu4m5zQZVjsUkllsZkIAJLmW8wNR+fhT3ah/6i4xiE9z4kITOidRJ52qT3o2g8yVIbSlTbjYZbCZSGOExxmdbaCoFxQw7AYTIWF/FwAPGeFaZMyyJSjtX48IUIU2n8CWERiWQqHoWhZTE8JqLYx57ZbuaHEC39R505w+F7Z5QWpQ7NJ7wnvH9aSxGBnDIdBSVIVcfNE8amUn4GqQltrab2LSgvrJItAFhxvTIArKkoGbIO6RwruIxJbdKXP8ADcAJipHZ7aci1MpJUo5Uga0m2+x8UnSIXFZ8iXFi5NJt7YcC4TAGkKFj4zrVgwWy3JSlaDlbNwrgTUV7QMGEOJsEkjSpk70TxrZH7I2C3iXlJC1oSkSSlOYTyAJHS9LbE2Q4xiQ4EhzsVBSUrEAkaKIk2BvE6gVJbiOIbaeWV96ICaghtV1T3eWqJ0HKsfq5Oui0opJs7tneJ9x1wrWe8TIGg6DlTLeBAcS2+hISCnKtKRoUWCleII9Kf7W2FiEntCyvIs90xrSW2cGG8M3NlrVJHHKBxB6xWkePgh8iELwAEcBApuVE61yuE06E2H040C5wpOjJFMQ62clanEJQYUVAA8uvgKlNrbNKFmZkGFQIAVrY6FJEKB5HQU53c3PxWLGZlACR86lZUz0Op8QDU1tjdjGYROfEPZ2jCSUrWsST3QsLAtMwbwTwmoeSN1eyuDqysYdoC4mTqTrTllABJi5ri0wSBfwo6E0WQSeyvikEgDUx+s1q27m9DayllvNAHeUQAVdABoOtZNhSFkJUvI2LkwT6AfEo1cdh7QbHcYQUIBGZZjMqflHNZ9E38auI0axtbYrWKbSFiFD4VgXEi4PMdOlV7dfYK8Eh9KkSFOFQKRqEgAKHXUxU3s7HoDclxBy2ISbJ6fvWpDAY5LoMeY/Q9enCa0WnYFC3hx7uIQprDhJUDcD4vEDkedOdztglgZnGwHVak3I9dKj97d1cThnk43CKLgSZcQB3gme8QPnEEyBfjBqxbF2mh5IKld49dacpaolLY5cwqglwLclClZ0iIyCBKQZuJk+Zrz/svZmZxvszmLoUDJsCOtegtq4gIYecmzba1TyyoJ18qwbdULCUlQ7iSCBxPC1YNNJtGsdtIK5hVJMqgWUL8xXNmYcrb78GUkeHWpbby21EqAOYH4DxJqPwyMpcTdPczJnpcjwqrdbL1ehDZ+zkh1uTkABzE8cv3ruJblwwbKVmTHCKUaeLpScwCTczr3dY8adISEYiWylbaiMs8ovVuToUV4XkiHWVQFg95ZObpBtXadqaUpSilSU3uORvQrOxuKsuq/Zringh1jskJKQQCo8b8Emp3Y+yl4RRYdjtCkKzAzMyLacjUvsbeFnDnskKX2KRCQoEkeBN48ajNsvtYjHMvDEJaAbKVBZj4VEiJifiNRkUZQeODT++zDHkXNSY1cWhzEnDmZEA/wCfhPOIrm3twsYtWVjIls/EVrJUfCxiq1vcn3LGe8sYkONOqBcMzkUI4ix0tWk7q+0jC4tLneKChUd4HvAiyrC15EdKXpovEpJsrLKM6ZXcF7P8ShaZUMgHeAVc/TSpAezps5iUqGbUBZq2q3pwv8z6K+1JjevDT8do5H7VvP1MJdtfqYwxqPTMwxfsrxK3iQEBngO0JMen61L7u+zx7DrUozE90BYt1NXv/ujDfzB6H7Vz/unDfzPoftR78Kq1+pXHfLkV3au6LjiVK7ylkfjAB5aVVU+zl97P70MzmT+H35A5SeFacN6MN/NHoftUVid7GEvrX2hKUtiBBhRJJPDXSoc4S8r9Sl32ZSn2c4pDBUhN0k9pKx8vLnR8DuBiMMPenUd1ICgJBN+YrTEbx4dLCUhRJcUSoEG2dRUZtpeKeYnevDlTaSe5qowYEC3DnTUsadXf3G1KrtERgdrF/DtvdkS2leU6azksOhP0rJPbBsxTW0YymHW0rSngJKkmOV01qG2t6GDgVBglOZ8QMpuC8FKIEcRJ86R9qb+ExGES6khT7KhkMEHKshKgbXGh8QKzSxxenv7FXaVmFp3exBEhux6j70ordh+JOX1P2rQ92MI7irNNlYTYqJCUA8isgknolKo4xVlRu+u6E+7KWNUJxEq9C0L+MVnLJPwjZQx+WYJi8Ctv4hHWlNnMBRlXwjhzq8774LIChbS2nNcqwLjTMlSSUqGmhMSJiajMJu0Pde3bWVKSkFaNf7oGth+VP3vp3oSx/VraLbuft/InvKShCBdSjCUjx/SrltjD+84ZTaW3nEupspLYAHFKv4igTBAOnCs/3KwCStK1thxQMpSv/DZ5KUPnX14WiImtQwe9qHMzeGSrErb+NaYS0k8i4bT0E1z8UpaHLI2Yv/249/GCxHZDuWP8SFEKj+2DPKRzqIQqNa3PahbxODUw6Wm30lS0EZsiVqJMBRAMGYJ+1YpjcOUqObWeBruSi4qmct/U0OME2VkJTqTAH2FavsDYKcG12uIyAZdVGyZ8u8T0vwrM9j7Qdwozt4fv8HV57TyFk+s0vnxWLcBWpRUr5lWSnz0TVxaRRdfeQ9/EUpDGGQZRmgBSh8xA/wARfJImPrXMFvu208EsoPZSMy1zpoSEg28yapW1cKhJ7jynSNSRA/ymST9KTSm1DkI9FYPGJWAoKzAiQZsfCLVV98mPdUqxbLJdSLuIRAKeawDqOcePOsswO8b+HSEIWckzH6DkDWibE3/acw6i9CVRlyn5yRoOfWhyVbKW2Mdn70ObRwmIDWFUEhMElQMgi4iOIpjidirxeHQ/hmzATCUpAGYz15VN4PaTWEwOI7BISFAlMaBShl8gOFTm4+PYw+BYaU6gKSm4JAuSSfzrCLjKpN/JUpOFxM2xW52OWGyMOpCkm85TrxN71IYv2f4hxQUVEQI+FPnxrVTvBhv5yP8AUKQc3kww/wDKn1rZSgv3MuUpPswZW4uPQtSU4ZakA2MouP8AVTrZm4mOV3VtKbCLpJymZ4WVW2jeTDRPap9aL/3Nhv5qfWq5w+f+wqXyYLjNytorUT7svyy3jj8Vcre0bzYXi8j1oU+cP9ZLcvkzsg1RvaIyoLZWbi48NDV17TrVb377zKBxz29DXgfw+cv5iNeRIW2LssPYFLax3VSfrrVe2Rn2di1NrJLaxr+IcDHMVd9lHIy2nkkflVb9oSf4bTnFK48lf7gVvi9Ty9TKMv6ZNgvguTS8wlMEfcT+tHvyFQu7aoYQeKhJqVDtefmajkaj0mIWE8hQvyFIh2h21Z82MVjoKKWx+EUQPV3taObANl/pFEeazApIF6Hbda6XetHOXYCLmDBCUkWSQR5UNo4btGltkDvJieR4fWle1HOgpzrVe7ILKgN5nENJZaGVsQChMieiiL5QLkfMVXsCDbNkOtutBPZt/wBuVMekWqob1spYUl5IsswscJ1npN/Snm7u2GkkEZr8jI+ulepPJ7kFKJ6HpnFom9tNFwIw6yVIJlGYkqbj4gFG+VSMwgmxiIqJ3S2GplbpWttDaFEBbrgSIm063irPjClZStNyAfrWUb9MxjVH8SUqHplP/wA1OCXuT4S6onLJ48lpErtNTaMSpoYgO4Wx/gL/AMSfkKtUgaHmPGpjAbafQ4hCMicP8raBCUjw4nqdao2ycKHXEtzlKpAPIwSJ6SI86d4nB41jVtRA0UjvD/8AN/UV05YxvjdE48kU7fZrGbNcRMaGs42wr3fE5soUkwtIVwmZBjkoHyikMLvg6mErsRrI/ThUTtzbXbKR/SDJ/uVP0o9PCUG0x55QltdmxbnqRj25cRKT3VQpKhPIgnOjwMipx3cDBKQUo7Rszctua9CCCnyivP8Asfba8O4HGzyzJM5XAPlWkEZhW77m+0LB4pKUqUnDugXaWQE2F8izCSLaWPSu1bMCvDYCsOVsOBKkTKFcVJPPkQaoW+aHcK+lSFfw1JsDcSNQfoa1/ezaDC8i23mli4ORaVcuRqnby7NTicOpHzAZkH+oaeunnXlZMrw+pa/tZn0ynbOxhfQtQQoqbEqCb2PEceFRr2N7RYK+6BZITokdPvTv2e4nJispsFpI8xcfkamPaDgEIQl5CAFFcLItIINyNJka1vPM1l9trvo0jKmSW6u0MpyrdBSRYK0I5EVatrOtpZLyEhPZx2qQZhBOXtE8YBIkcjI0isewGCedbWtuSGyJF5vPwga6V1veV5DTjQVIcSUGdQkkEi/PLHnSWBOTT2vP4G2TJCcaa2aukyAQQQbgjjNBSD0qh7k7fMhhxVv/ABk8P6fDlV1J6152fHLFPi/scbVChSeVEUk8qTJ60RSutZcmAdSDyrlJZ+tCnbAcpxKOJPrVX3kWlxxsh3uC39p0kAa+dSymR0pI4RPmOdbYMkcUuVWCdEphCkISM5UALGInkYJtTLeTAHEMFCCJkET0Ncyk6UEk8zWfJqfNd3YDvZWF7JpCAfhFzfWneTqPrUX5mjZupFTL6nbAk+y/qT60EoJ4j1FRyXD/AL0dLpqeID1LZOkHzFFUlQ1Bpml2ulw8ZFHEBx3uVq7CtYpAPnrRjiTzNLiAoZ5aUWTR041Q4mirxRPG/gPtRxQaE3sOHElCwFJUIIOlUXaGAXgnRCj2aj3Vcuh51efeRNwPSm+2MMjENKaUAJ0UAe6eBFdGDJ7bp9PsuE+LIFna7+KPuzCwhA/xHhrHJOnXiJ5gAmorezF4dZbaYSo9gMpeWokr5iCNAeNrzYCKinHXcKVNXQv8Q4g8UnrwP6izAW0r2ccYRj9K+5rKbk7ZM7uWxLXDvfoa0btT+zWYbJxIS6hSjGVQM+B49PyrTAocq87+IRuUX+BjITxuHQ6nK4gKHX9DqPKq2/uSySSla0dJBA9RP1q0KIGoPKhPSuSGTJD+liWjNcdu8ppZSXEgcFKkAjymosykwa0feLZoxDcCy0/CefQ9DWeYhoglKgQRYg8K9f0+f3I778mkdom93GXXO0cQQUMIzuZiPhmLA6nUxySavmyMalSVBS2glKFKQtCgArIJyZFXk3AMjQWNZrsvCvuNraZIhRClIsM2XS55cpFIOMOMuFt1KmlpN8wIIkSDHEEEEHSDNaThHJcZbG462T22NhO4XGLMoAS5mC0kkQqF8pmFREcxU3vY/wBpg1E8cpjiDmFQIdW2cilNuAgXQSoKB4zabcxT/EqKkMtMJUTmzEAEzrI0nnrpXPlxtyg14KfHjVbvsU3COVpZ5r/JIqU2nsdl+StCc34k2V6jXzruHwHYLcbUAgyFFCSSE5kgxPP9QacSK4c0pe65RIyQcJUZ5tvZCsKpJSrMgmytCCOB69a0fcTDrfwSnXlgd/K0rvKUrnmSJJE2sJ43ptimkLSUrAUki4qIwnb4IhTCytpM/wAM/LJvbj+7V0xzrLDjPv8Az/4KNPst20tmOsXcHdOi03SfMaeBiotx7rVk3P3h96UJMSIUgmUqBixSbT++lR++Oyhh34QIbWMyR+HmPAH86wyYUlcQlCuiGU/1oUiVfuKFZUZ0SKXraeVGCj0vSbe0TxA/0/agdpTq2gj/ADW+tFIQcL63o09fOkzjG/5YB/uVx8aHvLX4F+ShH1TRxQw4e8Z8a6Xb6gT4UU9gQLuJPXKfyImipQzP+KrzQf0N6OIhQkcx+/Kj5uopPIjg8nzChH0oJwsnuuIPLvAT60cB0GK+etczjiPyox2c9HwyP7k/fSkTgnJ+A/Un6eNHFhQYq8aL2gi5jzImuJw6yPgUPLl5eNIuN/uKXEBwl8fi/fnRgoaE1Hp10NulLAA8TA14UUgFg8By8prpf/4pstCZ1OvOgrCpPH60+KAZ7y9gWSXgSPlKYzAnSCbCqPjcAprRSXUZUkqRmITn0SuUjKr6ciaveJ2eFpKeB69agXN1zms7bkU26Te9d3pssYRpsqLorAVV63W26FpDa4C0iAT8w+4FV3aW7i25UhQXxKQIPkP0qLYdggixH0rokoZ40mVpmqHEC1c94PSq/sbaCXE95RCovEX60/ITHHwrzJY3F0yHof8Ab1Vd69mlau1bE2hQGttD1tbyqdSofh85+1JrSn8It1P5VWKThK0CdFQ2JjS0uR50838x4dxCDqUMNIV/cEyfTMB5VLP7JbWcxRB5hUeZ4VGr3ZbJ+JzzKT9ctdsM8L5M1eS1RWmlEGxirbu/t9DTaUKzBUmV2gZieMzF4pqvdcfKtYPUJI+hFRD2y3EqAscxISdAqDEibETa01ryx5VRPZojwEmTca+X503bfSq4mOsj8xSm0kZFJbzZsjbaSoi6iG0yYpnmTHA+lebJUyGqY67SPmHrQzf1ppsSn7WoqkjmPSkIbuYUoc7Rlzs1620PlUnjdsOvJT2ziVFItCYif+KaFAiYt++WlJFudB9TWnJtUyrfR3tv6h6fehRFtp5D1P3oUqQh123P8jRQ+NbU2g/88K6ORH7/AErOiRynFHW3nf8AOu+9dabpB6HnXC30opALKxHMi3jRxihyHoKaZAefhXFNxaTRSGOziv3+utFXjhoQPPWmfZXn61wt9adIQ997Bi+lGGPjiPK1MAzeujCzRSAkf+qq/mKH+Y/nP7ilmNuKHxOOKjTvT/8AU2qJcw5oqcOk8/v0FPXyMljtcm/dJ4yhP6CjnbYMS231AzD8jUCrDdTQ92PP1p6+QLGdtM8WLn/2mPypsvGNnTudJn7VCjCc1D0P6UdODP4hQ6AmmXmCO8paTxsD5i9LuMskdx9B6Kt1/f0qtnDnmn0NqHYHgR/pp/SMsIwqRGVTZ6ZgCNOdqgsVhkrdU2000orjOrKFKTlMy2ZgKULQLmKUcw6EgEuZiRokQASLXVr1AHnS2y8a20lYU3LpFnCErbULd1TahmTp8SFAjyiujElF8ioorLa2ULIUFLHC5EGbExrHKas+zsdnF5MRBjhHLxqrYnDFThUhvKDqkrJgnUgm8cbz50+2aCiZkH8Un0sY/eta5nGUAlRZe0SLAifOiLcGgy+tRSm+OcknrRgjibiuLivkgke3vcjW9EW+n8Q+lNA4gH/DTPjSjbjMklHlI/UUcV8jD9smbkD04eddwWAX24zA5AoEJWckgQZQTKR3jMCiBbAsUq0vdJ+3SpVO9K0I7NDzoTEfJ9pHrWsPpTKg0mH3nWA6LkShJE5T0uUkjgdD9qiVuj9iuryOEqU8c5OqjM+fCkUt/wDsRbmoXuKzWOkKW3YC6OB60XtOE/WnDmAVAIIVJtl0tbXSkvdlEkJIJETBEj9x9KfEQQE86ItzhfhQUy5MBJ8KTWlQMEEHwp8QOZq5RVFXFP0+9dooY7zQOPKg2ofWKFCsSA5jUUQRy60KFA2LFQHW1FRHKZrtCkhBFqFxFDtADpQoUwDAjr611J/P9a7QpAE7WDBFFS9rFChVUgBn4XohJ4cqFCnQBSTrNdXoJoUKYBQDpPrXFG09Y/fpXaFCAJmm37/2pMt8YGk12hVoAmfkIrs+FChTALmvajXoUKdAEIMa0W9ChQMCk0C31oUKBACI4610GOdqFCgYYOkWCjH74UmTQoUwBn8fU0ZOII4m9jfw+1coUxiqMcodfGhQoVSG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4" descr="data:image/jpeg;base64,/9j/4AAQSkZJRgABAQAAAQABAAD/2wCEAAkGBxQTEhUUExQWFhUXGR8bGRcYGBggHRgeGBgYGB4cGxoYHCggGBwlHRcYITEhJSkrLy4uFx8zODMsNygtLiwBCgoKDg0OGxAQGzQkHyQsLCwsLCwsLCwsLCwsLCwsLCwsLCwsLCwsLCwsLCwsLCwsLCwsLCwsLCwsLCwsLCwsLP/AABEIALYBFQMBIgACEQEDEQH/xAAcAAAABwEBAAAAAAAAAAAAAAAAAgMEBQYHAQj/xAA/EAABAwIDBQUGBAQFBQEAAAABAgMRACEEEjEFBkFRYRMicYGRBxQyQqHRUrHB8CNTYnIzgpLh8RUWQ2Oyov/EABkBAAMBAQEAAAAAAAAAAAAAAAABAgMEBf/EAC4RAAICAgIBAwIEBgMAAAAAAAABAhEDIRIxQQQTUSKBYXGR8QUUMkKx8COh0f/aAAwDAQACEQMRAD8AxwNGlmM6bpJHCp/FbNLSYMdPOkBhjpYwJpNMpIgy0a52ZBipvDYcWzREyaXxOAzLMRz8qNior4aOlcU0RaKn22kjgb8aVVgQ0kFfxLuPCj8A0V9GGOvK9GU2pRGsxxqTIGoNuAp63lcHwwRaaTsql8laVhyDSjjB/wCasC9lgytSwlB8JIHIE3oxbYTbs1Ln8TkegREeZNDkkLiVtzCKSnMRak20E6VY3MqoQlKhJHdJkeAMAimzmDS2ZTebRypx+olqiGW0TRmQQak2MQmLi4tFGxjYBiLQLihoa+Rw5vI57p7pHdCs0+cx6mo/Z+NUw4hxHxJMinq8GMpJF7Uk9gpJF0iRFZrFFJpLs1c5diG2trqxDi3FiFKN49KYsYZapypJjWBUriMIBbjmAqfx27rKkILOMakGMxUQCr5rRIjhrOtqHxxqkKpTdspKFwf0q1b2pw6U4csR3m5VHA21ou2NjFpZQ5kKsoIWkfFm+bWCJkTUQ3hwFDN+GpcVNqSfRUZOCcQuzcWlKwVaAz4wae7z7aGKc7QAgQAAelIe4A6Ji00gMKVGw4xT9pcuXkXuPjx8CmzduO4bOGjGdOU+FRbjsgVI+5xrrJFJP4M5gEjhVqKTutkNuqE23gERxo7zgSlMKudRSS8ORMXjWuNs5je0UcQ5MUTi5Iq44paMPgsO8k/xFKJtyv8A7VT2cEVwBrMUriGVkJSSYEgDkaznj5NNOqZcclJp+UGxG1S4/wBoQJKhwtrxp3vW8FPrOUJJAkDTSog4Yi48aGJWpasxmdDVOFyUiVOoOIkwb04cSnMYuKRDNcCDFU0SmLAJ4a1IHCBtoOhZBKikgEi3lwqILBFPMTiitlDZF0qMK6HgalqVqmUnFp2vBIsbxZEJQltNpv40KgEA0K15MzRc8e9nUlREACSKbJNgeKjp0pD3hRPeFjw6UHFKKknhVr8Qs65lCFRqVXo6sRpaxtmqTZZQ426VAgp+EgWNN04IDuKBgCQD1pNfJS6F1rSpA7yYUMojUGmbjeV0FaswSAD0rjOEAJSowAJtwo7imwE5ZKj8RNN7BLQptdCVOZ20wkJGnOi4XuHKbIIuT1po2XFTaxN/AU62ge4JgZoobQkh01ggXAoth0ACC66Gm0ATqT3lnonnUwrYxcAUGMFH/rxihPmpJFVh7DHEp7zmUISQNIte8kdeNPt19r9g2ptCQUTCl8ZNpPTrXFm1dG8I32yytbttuNEe7qS4BOZvFsLH1KfrHnVZ2myoKUkoKSkmZAnqbczfwNTaHmm3mns9j3VJiyuIKufnyHKrPvHsLC+4YnGnNKGzkCVQkqMRIj8ShbqaPT5bdJDni4q2zNW9nIU2OJPqKjiVCElJy5heiL2wYsEi3L70MFvA4lJQcqkngQLeB4V2I5pNeB2O8spB+YegvRnXQqdZK4nlFNmAhSi5JiJjjNLbK7x73dAkih/I470OcE6lLqVOwoBRJzCxhJgEeMVYNg7TZWnsnWW0shcoyocSoE8S5wVAHG4pu7sBLrIKHM0ST1HEz0qB2c1i8QsYZtZcJNhYCB8xMWSOM1hnxtmuOaRY969mJeKF4bKGsMIJJNwrvZASbix10mqu5jGlWzAKiJgx68vKld6UKYcOBSsKIIDixPeUQJF75QbdYmn2y9ymFx2uKCFASpAy5gAJMa/Wsov2o1JlNc3oaMsk5lgiybXsaQeN+78QAqR2hstlgpLD3asrmFTJCki404j8ulNXWwc6gDYC4FdEJKatENNaYxcBUokcDT1rDKKk8uPSacpZ/lDlJoysRlBzi6VD0q6JGK9nBOYTcX9DTJeGT31KN7ERUk4SpSieCoHUGkVGQqRPdiOooG0qC4TALW6lthBUVEADqeM8BxnpV3Ps3dUmUvtFYuUgGD0CuPjFV/dtcuFaSUqLRi0xIyzB1+L61e9guuFKF9vLcZVBTUSsakcgefSubNkcOjTHC0zNMUwWnFtLSErSYg9aj14cJkHxH61Y/aE3GL7SbkAqFrcBpzAqv4ZYW5AMQePKt4PlFMylp0EcwiRoZA/Wg3gFKQqBKQJnlTjKZKeKpTP5UEFYUEZikEXA0MG9Uq8id+Bl2ATxEED60VTCeGk36GprGoayLnXUdBUZwEaECfEcaJII97EFNpQNRcnXpHTqaFPG0JXOa4Bt5xNCs3Bsofr2X2ikpbP8Tj0qY3d2ISspcdZaIMEuJB/0yQKgkOqQQEm6zrxipTC7ULb6IAWpJEZhOpgxI4ilmb4aHCNyti+9+FVhCjI4FtqPxIACVekgcta6/twrRBSnORrGgqT9oDj7uHSlpmWkkFSkj4IExCeFtYqht7SOgAvan6d8sak+/Asq4yrwOWSVEBYkKPDlUixgkqCykgRYUvsvZqFjtc5CgIy8KSKVIUExIuSa267Iqxu7icoACZyiCeZpqGhn7xsBMHnS7jZKEmNV+t6GJwiv4isvwxepTTLlFx7Q1ytmx4k2NNEI7JZKlkpIPG5GnlcfSpHZeDU8vuCV6AHQdSToKt2D3HdBSvPhnFAfDmVYnSSpGUGba1GSK6bFFurKKvadiBASL9TFRj+1HXM2Zasq4zJCjlOX4ZTMGIGtLbzYR9l9aH21NLJnKrkdCCLEdRaoyohBR2gnNy0zilV1KqebQwgSAEmcolauEnRI+1RgrQzJLCvkGxqe2U6lxaQopQCcpWfhAPEnhFR27Kms4U4krVICEagnmRx8K3bArlAsAmNI18qznl4+DbHi5K7G+xmmzh+ywyc7SRkC1AyvmbDTTpSuytio2ewVMNdo+tQCiZtrc8kJ/M02xWObwTeVvDqUlIKgEAZW0i6jqNJ0BngNK5itulxOZsFXIJMHyjSujknBSMa4yoznfPAhO0XHycyVwokfjIyqA/zJJ8CKV2e8yksuMs53QopUHFWKVSDBPC/1ru9yy6S4ptaSgd4qbUmJKRcjuqPWxPKq1hWwtQBuJ6frXLOPLZ04pUaTtvZzSMIUobQ2EqC+6QQTEQCYJss9bVXGcA8E5kjuKTBI41om6O7DGLw0OhRbBsAqATBGo5Tw41Xdubh7RwwKWV9thhcFFliNMyOJ6pmeQ0rT00eMdiytSnRVnlNIaSlBUHJk+VMn2iSpRV3DB/2oe6kyVGSQR5ikHwe4DZIGnPrW1/Jj0ABSZUDMEGDy6UsrF/ECAMveSeJzU1fKVKlAMaDrFS+wdlIxWKaZIssjMf7bqA5WH1opoLQrsjYryiXW2nFISlRJynLASSe8bGrVuFsv3ggMt9k0PjVwJ6CACa1FKU5A13QkJjIOUREcqTcYyhCWVBpCTKglIuOQ5VlPCpf1FRytaRRN8/ZjnK38KslRAzNKi5FpQfAfCfWsr2jgihRSRkcTcmCNLEEHSvR7uOBUAkzeLcNNfWqP7WdgpUx70kQoEJWQNUqsCfBUCetWtaRL3tmOhxRAzSDIv560cuHMSFXSqxPWloJsbymB4ik17PKpUBED60aXYN0LJTCVdobwfOdBSCHB+C8W8RTZx5UEL6GnT2MGidQAR+tOgtMSx+1WxlSluCB3oPGhUA4ZUT1oUrJsvWFbW1iFtyguJUW5+IJjUj8WkeNWjBbsZw5706tCEAOdopIBuY7oOgMRHhVK2XsnEOvFbYnKqVEmLm/rU45jHsSk51BeSxSVC+UzpxAN65Z+raikl/jf5nu4vQQblGTqtbb110ut77LBtBDkh5jOhKE2ZWDC0AQSngolMkj0qqbTbadPwoCVJCkLSIWJ+VUfEAZF6se09/A/h22UNrStJSc2o7g4R1qhYpt1S1wmMpPQiTNvWm8znj4KrXmq0KOCOLIpTTUZWuN2rXT+6/ce7PxBSSgyCnhS6tpKXGkpkeNHxGyXiz2yhdIuZ4aXPjVWdxCgrlW2HN7sLPN9b6f+XzOKevH+/Jc+w7ilTACZjrRHsOENpMqly5E1XmnVFBOYnpNHaecWLAwNOlaOFHO5t9svG77SUsqy2cHeOgUAq8hWsWF+lO9hbWSopAGZRVClqkMN6nTR1fOZMm0a1Q8TtlTZ7h0sQdFRa440vu5tnsXm8U9/FSkxkOjYOi0DQEaVwTg22zrWWKiomsb1bBG0cIWnEw62CWlqBz5gSPNJ+E8NDJ1rzx2Ks2XKc0kQBJkaiB4V6Bc28gutPIcCkOiBfXRJSnMq2qTlSmSUmTasa3nfQjFYjISFFxd02tmPGeNXhyXo5pLRAvOlWpn8h4CkqMo5lWGpsB14CtE2F7LVLyqxLwbm+RCZPgVKIAjjANdDkl2KMJS6Gfs23fU4vt1iED4J+Y8T4DnWoP44IECBl48vGqftvCr2Ypp1L6l4dSsqgdQCDoNNBwqp7w76rflDYKG/G58Y0rkyQlklro6YyjjjT7Lp7pi8co9kM7WklwISkwYKr3BvYSelWLYe4ww7ae3xJUoAAobAymBES5ObzTWP7vb2YrCjIyuWyZLaiSiTqQJsbaj61dcBv12if4isq+IJn05iu/FCCjRxzlKTsk972iGXGgAlB0SNBfMT9B6VRtibFLjraVKhJUASmZieFWHHbXLoESSdLGT4Crz7Pty1IjE4kEE3Q0RBH9S+R/p9eVbZFCVMiDki67Iw4aaQhCcqEiAkcKfdr+5pDEPJQOX761Wd4d8GcMn4gVklITexGpMXywQfOKyZZSfavsEsvJxTQhDphQA+Fwi/+qCfEGqG/iHHcgygcCa25jauEx+GWwVyVAfFAIVqlQHC4mNeBrEm1d94KUGyFHwlJgj1BoqylJBsE0mQD8pM1bt0MMEq94SCm+REjVSiJjwH51WGdlFWZQI74EeJtVswGZp3CsJXmQlQzyNVAFRUOWkeQqXNKk/I5K1otGCS4SypTakrRPaLIuta+7AOqkzKpFgAPKwIQ8bEgDny9aSwmOSqJAPLoaknHkhMlQHjVZJWRFFF23i14TFIUpUtuQFQIgi40tfpFXPElrE4RbS1JhxsiJEiRbwIMGqpvHgGg7mxboyoIUESINpBPMa+hqLxO/TM5GQV+AtXHLO4uoq2bxxWrbM6dfGVYi6FCSOEWNCBnAKiZgmORrmMEl1ZEBciP6pmiJbUlsK0JTIPhXV2jOtjXHNgd0H5uPLga4lmF3gW/wBqWdxWeO7BImeopLaaCDI4pH+9PwKXeiJxrCkqlMwdDzgkVypLaWGIDUj5BB58T43NCs7sOJYxjsWGneyAQylBKiRrFrE3JpvszeKwCmmzGpIuavG08OjD4BbbwOZbZASecVkuHxaBqa45JTvij1vTTUX/AMkv1Zf3dqtu5f4SGzrKB9takhs5hau3U5mbQAHQUwY0B8BxrOV7VGWET486msJgHgygLKgXUkhKpEieutHpvSZOTl1+Zv8AxH12F41jhuvjZP7zbaTiUdkzCWBYcM0fpVZxOx0q7oIlImedTuy903n0ohICRMX1I4mk2tif+NKle8BRCkcIuLWrvx4VBUv3PDlPn2Vr3NTcD4sw4VI4JmUBI7qufOpbFodwTh7RnKCmxVofCmGFc0Kvm0q+T8kziv7XZV9r7OdSSSLSdDp18KbsPZRBuD6RxmrDtxKwtPKmW0diKSgvIgoiVCfhnoeHSssiS/IS3ob7K3gewpIaXKTwNx49DUNiHStRUdTS+QGuPM6ZbzUJRTvyW22iT3RQyMSlT68pbOZI7oBUm/eUbRI0Gpq/YzfJpBX2jpsUIyIOZUEZ3FC8QZCbms4d2I9AlpwE6SlQn1FRakkGCII1B4VMsam7ZcMrgqSJvb+2X8c6tw51IB7qBcIBsLDjA1prs3YuJfcDbLDi1kTlCTpzM2A6mjbKAR3zdR+Hp1POrLu7vo5hHu0+KUlNyYuQf0qlrS6JatW3sNgfZhtNdyylofidcQPokqP0q5bveyRgd/FvqdI+RruJ8Cs94jwy1X9pe0tx43MJ4Jm30FR72+7yhAcyg8EyKvkl4IN32Rh8JhUBLLTTSU8gJ8So94nqTTvFbcbSjPmGXnXmpe13nCQHFzBMAquBrSCdsuKSWyteXkVn16UKTYWadvR7QyVFLIFuJrPcViVOLK1mVG5JqJwzhSopMkRI5jp1p804D5c/31qZWSyy7oull9Dq0hTfESD52NlDUTrccaYe0bABrGFaLtP/AMVsjTvnvAdQqbcApNWDdTYzDoGZ1Bn5S2MwPRWdJ/OtBxO5OGxGG7A2ykqQsXKFHXibHiJrSFgZBu0VFxWYjK2jMkE6qNk24xc+VSmytpD3hIJvf6gj9aWxex14Vt9p1ptakhSpVOawgZFDoJGmtR+6OwjjltqAypas6QYJsSm/MkD61k1yyGqbWOmWpraByFIIzESknnwruxNpYtzO04gFI+fMmQDwHA+JojO67inVZu6gfNIj1n8hRNoFmUobTnVpmMknwBIHnV5MHN2yMeVxVIb7y7KYdw61IVLjWUAqUtSsotlOYkceFU/Z2FJMpSR3CVHhWsYTYwSwpLjWUOAi8WJ0NusGso7daUuNhUKByqAOo4wacUloaEm191M97p1odupaQnKTKTHTpS7OGGYgEACCJ5UxdUppSlA2FwPGjfk0df2hMMShSQU34TwIvS/vWdSnMvkUyDGoAOoo7GPStSSUkkGT1pV/EhK7IhBkADmqr4ur8GdoA3qcIgEJj+lEeSQmBpQoqEpKlDLMR0NxxoVzexE3WWXyG23t5eKaQ1mWSmVd6J0iAdSKrGFZzcJ/fGrDuqyO2TnsCLE1K7A3LUvHOIK4aTCioCxCj8P0NbYpQxafRjJSnvyTu4m5zQZVjsUkllsZkIAJLmW8wNR+fhT3ah/6i4xiE9z4kITOidRJ52qT3o2g8yVIbSlTbjYZbCZSGOExxmdbaCoFxQw7AYTIWF/FwAPGeFaZMyyJSjtX48IUIU2n8CWERiWQqHoWhZTE8JqLYx57ZbuaHEC39R505w+F7Z5QWpQ7NJ7wnvH9aSxGBnDIdBSVIVcfNE8amUn4GqQltrab2LSgvrJItAFhxvTIArKkoGbIO6RwruIxJbdKXP8ADcAJipHZ7aci1MpJUo5Uga0m2+x8UnSIXFZ8iXFi5NJt7YcC4TAGkKFj4zrVgwWy3JSlaDlbNwrgTUV7QMGEOJsEkjSpk70TxrZH7I2C3iXlJC1oSkSSlOYTyAJHS9LbE2Q4xiQ4EhzsVBSUrEAkaKIk2BvE6gVJbiOIbaeWV96ICaghtV1T3eWqJ0HKsfq5Oui0opJs7tneJ9x1wrWe8TIGg6DlTLeBAcS2+hISCnKtKRoUWCleII9Kf7W2FiEntCyvIs90xrSW2cGG8M3NlrVJHHKBxB6xWkePgh8iELwAEcBApuVE61yuE06E2H040C5wpOjJFMQ62clanEJQYUVAA8uvgKlNrbNKFmZkGFQIAVrY6FJEKB5HQU53c3PxWLGZlACR86lZUz0Op8QDU1tjdjGYROfEPZ2jCSUrWsST3QsLAtMwbwTwmoeSN1eyuDqysYdoC4mTqTrTllABJi5ri0wSBfwo6E0WQSeyvikEgDUx+s1q27m9DayllvNAHeUQAVdABoOtZNhSFkJUvI2LkwT6AfEo1cdh7QbHcYQUIBGZZjMqflHNZ9E38auI0axtbYrWKbSFiFD4VgXEi4PMdOlV7dfYK8Eh9KkSFOFQKRqEgAKHXUxU3s7HoDclxBy2ISbJ6fvWpDAY5LoMeY/Q9enCa0WnYFC3hx7uIQprDhJUDcD4vEDkedOdztglgZnGwHVak3I9dKj97d1cThnk43CKLgSZcQB3gme8QPnEEyBfjBqxbF2mh5IKld49dacpaolLY5cwqglwLclClZ0iIyCBKQZuJk+Zrz/svZmZxvszmLoUDJsCOtegtq4gIYecmzba1TyyoJ18qwbdULCUlQ7iSCBxPC1YNNJtGsdtIK5hVJMqgWUL8xXNmYcrb78GUkeHWpbby21EqAOYH4DxJqPwyMpcTdPczJnpcjwqrdbL1ehDZ+zkh1uTkABzE8cv3ruJblwwbKVmTHCKUaeLpScwCTczr3dY8adISEYiWylbaiMs8ovVuToUV4XkiHWVQFg95ZObpBtXadqaUpSilSU3uORvQrOxuKsuq/Zringh1jskJKQQCo8b8Emp3Y+yl4RRYdjtCkKzAzMyLacjUvsbeFnDnskKX2KRCQoEkeBN48ajNsvtYjHMvDEJaAbKVBZj4VEiJifiNRkUZQeODT++zDHkXNSY1cWhzEnDmZEA/wCfhPOIrm3twsYtWVjIls/EVrJUfCxiq1vcn3LGe8sYkONOqBcMzkUI4ix0tWk7q+0jC4tLneKChUd4HvAiyrC15EdKXpovEpJsrLKM6ZXcF7P8ShaZUMgHeAVc/TSpAezps5iUqGbUBZq2q3pwv8z6K+1JjevDT8do5H7VvP1MJdtfqYwxqPTMwxfsrxK3iQEBngO0JMen61L7u+zx7DrUozE90BYt1NXv/ujDfzB6H7Vz/unDfzPoftR78Kq1+pXHfLkV3au6LjiVK7ylkfjAB5aVVU+zl97P70MzmT+H35A5SeFacN6MN/NHoftUVid7GEvrX2hKUtiBBhRJJPDXSoc4S8r9Sl32ZSn2c4pDBUhN0k9pKx8vLnR8DuBiMMPenUd1ICgJBN+YrTEbx4dLCUhRJcUSoEG2dRUZtpeKeYnevDlTaSe5qowYEC3DnTUsadXf3G1KrtERgdrF/DtvdkS2leU6azksOhP0rJPbBsxTW0YymHW0rSngJKkmOV01qG2t6GDgVBglOZ8QMpuC8FKIEcRJ86R9qb+ExGES6khT7KhkMEHKshKgbXGh8QKzSxxenv7FXaVmFp3exBEhux6j70ordh+JOX1P2rQ92MI7irNNlYTYqJCUA8isgknolKo4xVlRu+u6E+7KWNUJxEq9C0L+MVnLJPwjZQx+WYJi8Ctv4hHWlNnMBRlXwjhzq8774LIChbS2nNcqwLjTMlSSUqGmhMSJiajMJu0Pde3bWVKSkFaNf7oGth+VP3vp3oSx/VraLbuft/InvKShCBdSjCUjx/SrltjD+84ZTaW3nEupspLYAHFKv4igTBAOnCs/3KwCStK1thxQMpSv/DZ5KUPnX14WiImtQwe9qHMzeGSrErb+NaYS0k8i4bT0E1z8UpaHLI2Yv/249/GCxHZDuWP8SFEKj+2DPKRzqIQqNa3PahbxODUw6Wm30lS0EZsiVqJMBRAMGYJ+1YpjcOUqObWeBruSi4qmct/U0OME2VkJTqTAH2FavsDYKcG12uIyAZdVGyZ8u8T0vwrM9j7Qdwozt4fv8HV57TyFk+s0vnxWLcBWpRUr5lWSnz0TVxaRRdfeQ9/EUpDGGQZRmgBSh8xA/wARfJImPrXMFvu208EsoPZSMy1zpoSEg28yapW1cKhJ7jynSNSRA/ymST9KTSm1DkI9FYPGJWAoKzAiQZsfCLVV98mPdUqxbLJdSLuIRAKeawDqOcePOsswO8b+HSEIWckzH6DkDWibE3/acw6i9CVRlyn5yRoOfWhyVbKW2Mdn70ObRwmIDWFUEhMElQMgi4iOIpjidirxeHQ/hmzATCUpAGYz15VN4PaTWEwOI7BISFAlMaBShl8gOFTm4+PYw+BYaU6gKSm4JAuSSfzrCLjKpN/JUpOFxM2xW52OWGyMOpCkm85TrxN71IYv2f4hxQUVEQI+FPnxrVTvBhv5yP8AUKQc3kww/wDKn1rZSgv3MuUpPswZW4uPQtSU4ZakA2MouP8AVTrZm4mOV3VtKbCLpJymZ4WVW2jeTDRPap9aL/3Nhv5qfWq5w+f+wqXyYLjNytorUT7svyy3jj8Vcre0bzYXi8j1oU+cP9ZLcvkzsg1RvaIyoLZWbi48NDV17TrVb377zKBxz29DXgfw+cv5iNeRIW2LssPYFLax3VSfrrVe2Rn2di1NrJLaxr+IcDHMVd9lHIy2nkkflVb9oSf4bTnFK48lf7gVvi9Ty9TKMv6ZNgvguTS8wlMEfcT+tHvyFQu7aoYQeKhJqVDtefmajkaj0mIWE8hQvyFIh2h21Z82MVjoKKWx+EUQPV3taObANl/pFEeazApIF6Hbda6XetHOXYCLmDBCUkWSQR5UNo4btGltkDvJieR4fWle1HOgpzrVe7ILKgN5nENJZaGVsQChMieiiL5QLkfMVXsCDbNkOtutBPZt/wBuVMekWqob1spYUl5IsswscJ1npN/Snm7u2GkkEZr8jI+ulepPJ7kFKJ6HpnFom9tNFwIw6yVIJlGYkqbj4gFG+VSMwgmxiIqJ3S2GplbpWttDaFEBbrgSIm063irPjClZStNyAfrWUb9MxjVH8SUqHplP/wA1OCXuT4S6onLJ48lpErtNTaMSpoYgO4Wx/gL/AMSfkKtUgaHmPGpjAbafQ4hCMicP8raBCUjw4nqdao2ycKHXEtzlKpAPIwSJ6SI86d4nB41jVtRA0UjvD/8AN/UV05YxvjdE48kU7fZrGbNcRMaGs42wr3fE5soUkwtIVwmZBjkoHyikMLvg6mErsRrI/ThUTtzbXbKR/SDJ/uVP0o9PCUG0x55QltdmxbnqRj25cRKT3VQpKhPIgnOjwMipx3cDBKQUo7Rszctua9CCCnyivP8Asfba8O4HGzyzJM5XAPlWkEZhW77m+0LB4pKUqUnDugXaWQE2F8izCSLaWPSu1bMCvDYCsOVsOBKkTKFcVJPPkQaoW+aHcK+lSFfw1JsDcSNQfoa1/ezaDC8i23mli4ORaVcuRqnby7NTicOpHzAZkH+oaeunnXlZMrw+pa/tZn0ynbOxhfQtQQoqbEqCb2PEceFRr2N7RYK+6BZITokdPvTv2e4nJispsFpI8xcfkamPaDgEIQl5CAFFcLItIINyNJka1vPM1l9trvo0jKmSW6u0MpyrdBSRYK0I5EVatrOtpZLyEhPZx2qQZhBOXtE8YBIkcjI0isewGCedbWtuSGyJF5vPwga6V1veV5DTjQVIcSUGdQkkEi/PLHnSWBOTT2vP4G2TJCcaa2aukyAQQQbgjjNBSD0qh7k7fMhhxVv/ABk8P6fDlV1J6152fHLFPi/scbVChSeVEUk8qTJ60RSutZcmAdSDyrlJZ+tCnbAcpxKOJPrVX3kWlxxsh3uC39p0kAa+dSymR0pI4RPmOdbYMkcUuVWCdEphCkISM5UALGInkYJtTLeTAHEMFCCJkET0Ncyk6UEk8zWfJqfNd3YDvZWF7JpCAfhFzfWneTqPrUX5mjZupFTL6nbAk+y/qT60EoJ4j1FRyXD/AL0dLpqeID1LZOkHzFFUlQ1Bpml2ulw8ZFHEBx3uVq7CtYpAPnrRjiTzNLiAoZ5aUWTR041Q4mirxRPG/gPtRxQaE3sOHElCwFJUIIOlUXaGAXgnRCj2aj3Vcuh51efeRNwPSm+2MMjENKaUAJ0UAe6eBFdGDJ7bp9PsuE+LIFna7+KPuzCwhA/xHhrHJOnXiJ5gAmorezF4dZbaYSo9gMpeWokr5iCNAeNrzYCKinHXcKVNXQv8Q4g8UnrwP6izAW0r2ccYRj9K+5rKbk7ZM7uWxLXDvfoa0btT+zWYbJxIS6hSjGVQM+B49PyrTAocq87+IRuUX+BjITxuHQ6nK4gKHX9DqPKq2/uSySSla0dJBA9RP1q0KIGoPKhPSuSGTJD+liWjNcdu8ppZSXEgcFKkAjymosykwa0feLZoxDcCy0/CefQ9DWeYhoglKgQRYg8K9f0+f3I778mkdom93GXXO0cQQUMIzuZiPhmLA6nUxySavmyMalSVBS2glKFKQtCgArIJyZFXk3AMjQWNZrsvCvuNraZIhRClIsM2XS55cpFIOMOMuFt1KmlpN8wIIkSDHEEEEHSDNaThHJcZbG462T22NhO4XGLMoAS5mC0kkQqF8pmFREcxU3vY/wBpg1E8cpjiDmFQIdW2cilNuAgXQSoKB4zabcxT/EqKkMtMJUTmzEAEzrI0nnrpXPlxtyg14KfHjVbvsU3COVpZ5r/JIqU2nsdl+StCc34k2V6jXzruHwHYLcbUAgyFFCSSE5kgxPP9QacSK4c0pe65RIyQcJUZ5tvZCsKpJSrMgmytCCOB69a0fcTDrfwSnXlgd/K0rvKUrnmSJJE2sJ43ptimkLSUrAUki4qIwnb4IhTCytpM/wAM/LJvbj+7V0xzrLDjPv8Az/4KNPst20tmOsXcHdOi03SfMaeBiotx7rVk3P3h96UJMSIUgmUqBixSbT++lR++Oyhh34QIbWMyR+HmPAH86wyYUlcQlCuiGU/1oUiVfuKFZUZ0SKXraeVGCj0vSbe0TxA/0/agdpTq2gj/ADW+tFIQcL63o09fOkzjG/5YB/uVx8aHvLX4F+ShH1TRxQw4e8Z8a6Xb6gT4UU9gQLuJPXKfyImipQzP+KrzQf0N6OIhQkcx+/Kj5uopPIjg8nzChH0oJwsnuuIPLvAT60cB0GK+etczjiPyox2c9HwyP7k/fSkTgnJ+A/Un6eNHFhQYq8aL2gi5jzImuJw6yPgUPLl5eNIuN/uKXEBwl8fi/fnRgoaE1Hp10NulLAA8TA14UUgFg8By8prpf/4pstCZ1OvOgrCpPH60+KAZ7y9gWSXgSPlKYzAnSCbCqPjcAprRSXUZUkqRmITn0SuUjKr6ciaveJ2eFpKeB69agXN1zms7bkU26Te9d3pssYRpsqLorAVV63W26FpDa4C0iAT8w+4FV3aW7i25UhQXxKQIPkP0qLYdggixH0rokoZ40mVpmqHEC1c94PSq/sbaCXE95RCovEX60/ITHHwrzJY3F0yHof8Ab1Vd69mlau1bE2hQGttD1tbyqdSofh85+1JrSn8It1P5VWKThK0CdFQ2JjS0uR50838x4dxCDqUMNIV/cEyfTMB5VLP7JbWcxRB5hUeZ4VGr3ZbJ+JzzKT9ctdsM8L5M1eS1RWmlEGxirbu/t9DTaUKzBUmV2gZieMzF4pqvdcfKtYPUJI+hFRD2y3EqAscxISdAqDEibETa01ryx5VRPZojwEmTca+X503bfSq4mOsj8xSm0kZFJbzZsjbaSoi6iG0yYpnmTHA+lebJUyGqY67SPmHrQzf1ppsSn7WoqkjmPSkIbuYUoc7Rlzs1620PlUnjdsOvJT2ziVFItCYif+KaFAiYt++WlJFudB9TWnJtUyrfR3tv6h6fehRFtp5D1P3oUqQh123P8jRQ+NbU2g/88K6ORH7/AErOiRynFHW3nf8AOu+9dabpB6HnXC30opALKxHMi3jRxihyHoKaZAefhXFNxaTRSGOziv3+utFXjhoQPPWmfZXn61wt9adIQ997Bi+lGGPjiPK1MAzeujCzRSAkf+qq/mKH+Y/nP7ilmNuKHxOOKjTvT/8AU2qJcw5oqcOk8/v0FPXyMljtcm/dJ4yhP6CjnbYMS231AzD8jUCrDdTQ92PP1p6+QLGdtM8WLn/2mPypsvGNnTudJn7VCjCc1D0P6UdODP4hQ6AmmXmCO8paTxsD5i9LuMskdx9B6Kt1/f0qtnDnmn0NqHYHgR/pp/SMsIwqRGVTZ6ZgCNOdqgsVhkrdU2000orjOrKFKTlMy2ZgKULQLmKUcw6EgEuZiRokQASLXVr1AHnS2y8a20lYU3LpFnCErbULd1TahmTp8SFAjyiujElF8ioorLa2ULIUFLHC5EGbExrHKas+zsdnF5MRBjhHLxqrYnDFThUhvKDqkrJgnUgm8cbz50+2aCiZkH8Un0sY/eta5nGUAlRZe0SLAifOiLcGgy+tRSm+OcknrRgjibiuLivkgke3vcjW9EW+n8Q+lNA4gH/DTPjSjbjMklHlI/UUcV8jD9smbkD04eddwWAX24zA5AoEJWckgQZQTKR3jMCiBbAsUq0vdJ+3SpVO9K0I7NDzoTEfJ9pHrWsPpTKg0mH3nWA6LkShJE5T0uUkjgdD9qiVuj9iuryOEqU8c5OqjM+fCkUt/wDsRbmoXuKzWOkKW3YC6OB60XtOE/WnDmAVAIIVJtl0tbXSkvdlEkJIJETBEj9x9KfEQQE86ItzhfhQUy5MBJ8KTWlQMEEHwp8QOZq5RVFXFP0+9dooY7zQOPKg2ofWKFCsSA5jUUQRy60KFA2LFQHW1FRHKZrtCkhBFqFxFDtADpQoUwDAjr611J/P9a7QpAE7WDBFFS9rFChVUgBn4XohJ4cqFCnQBSTrNdXoJoUKYBQDpPrXFG09Y/fpXaFCAJmm37/2pMt8YGk12hVoAmfkIrs+FChTALmvajXoUKdAEIMa0W9ChQMCk0C31oUKBACI4610GOdqFCgYYOkWCjH74UmTQoUwBn8fU0ZOII4m9jfw+1coUxiqMcodfGhQoVSGf//Z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3809999"/>
            <a:ext cx="4191000" cy="2753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Sport Slide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162800" y="55626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4163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89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L’histoire</a:t>
            </a:r>
            <a:r>
              <a:rPr lang="en-US" dirty="0" smtClean="0"/>
              <a:t> - </a:t>
            </a:r>
            <a:r>
              <a:rPr lang="en-US" dirty="0" err="1" smtClean="0"/>
              <a:t>Vivek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/>
              <a:t>Le premier ensemble de règles a été publié en 1845.  Rugby est un longue </a:t>
            </a:r>
            <a:r>
              <a:rPr lang="fr-FR" dirty="0" smtClean="0"/>
              <a:t>tradition </a:t>
            </a:r>
            <a:r>
              <a:rPr lang="fr-FR" dirty="0"/>
              <a:t>dans l’</a:t>
            </a:r>
            <a:r>
              <a:rPr lang="fr-FR" dirty="0" err="1"/>
              <a:t>england</a:t>
            </a:r>
            <a:r>
              <a:rPr lang="fr-FR" dirty="0"/>
              <a:t>.  Après que les joueurs ont manqué de travail de l'Union Nord a été faite.  En 1883, le premier championnat des Nations Accueil entre les pays.  </a:t>
            </a:r>
            <a:endParaRPr lang="en-US" dirty="0"/>
          </a:p>
        </p:txBody>
      </p:sp>
      <p:pic>
        <p:nvPicPr>
          <p:cNvPr id="7" name="History Rugby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424691" y="5486400"/>
            <a:ext cx="609600" cy="609600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4343400" y="4421079"/>
            <a:ext cx="2348143" cy="2333089"/>
            <a:chOff x="3878431" y="4391487"/>
            <a:chExt cx="2348143" cy="2333089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0344"/>
            <a:stretch/>
          </p:blipFill>
          <p:spPr bwMode="auto">
            <a:xfrm>
              <a:off x="3878431" y="4391487"/>
              <a:ext cx="2319291" cy="17045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3907283" y="6078245"/>
              <a:ext cx="231929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dirty="0" err="1" smtClean="0">
                  <a:latin typeface="Aharoni" pitchFamily="2" charset="-79"/>
                  <a:cs typeface="Aharoni" pitchFamily="2" charset="-79"/>
                </a:rPr>
                <a:t>L’Histoire</a:t>
              </a:r>
              <a:endParaRPr lang="en-US" sz="3600" dirty="0">
                <a:latin typeface="Aharoni" pitchFamily="2" charset="-79"/>
                <a:cs typeface="Aharoni" pitchFamily="2" charset="-79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06143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688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 </a:t>
            </a:r>
            <a:r>
              <a:rPr lang="en-US" dirty="0" err="1" smtClean="0"/>
              <a:t>regles</a:t>
            </a:r>
            <a:r>
              <a:rPr lang="en-US" dirty="0" smtClean="0"/>
              <a:t> - Aditya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5191"/>
            <a:ext cx="7315200" cy="3482609"/>
          </a:xfrm>
        </p:spPr>
        <p:txBody>
          <a:bodyPr>
            <a:normAutofit/>
          </a:bodyPr>
          <a:lstStyle/>
          <a:p>
            <a:r>
              <a:rPr lang="fr-FR" sz="2400" dirty="0"/>
              <a:t>Le </a:t>
            </a:r>
            <a:r>
              <a:rPr lang="fr-FR" sz="2400" dirty="0" err="1"/>
              <a:t>duree</a:t>
            </a:r>
            <a:r>
              <a:rPr lang="fr-FR" sz="2400" dirty="0"/>
              <a:t> d’un match est 80 minutes.  C’est </a:t>
            </a:r>
            <a:r>
              <a:rPr lang="fr-FR" sz="2400" dirty="0" smtClean="0"/>
              <a:t>mi-temps de </a:t>
            </a:r>
            <a:r>
              <a:rPr lang="fr-FR" sz="2400" dirty="0"/>
              <a:t>40 minutes. Il </a:t>
            </a:r>
            <a:r>
              <a:rPr lang="fr-FR" sz="2400" dirty="0" err="1"/>
              <a:t>ya</a:t>
            </a:r>
            <a:r>
              <a:rPr lang="fr-FR" sz="2400" dirty="0"/>
              <a:t> deux </a:t>
            </a:r>
            <a:r>
              <a:rPr lang="fr-FR" sz="2400" dirty="0" err="1" smtClean="0"/>
              <a:t>equipes</a:t>
            </a:r>
            <a:r>
              <a:rPr lang="fr-FR" sz="2400" dirty="0" smtClean="0"/>
              <a:t>, </a:t>
            </a:r>
            <a:r>
              <a:rPr lang="fr-FR" sz="2400" dirty="0"/>
              <a:t>et une </a:t>
            </a:r>
            <a:r>
              <a:rPr lang="fr-FR" sz="2400" dirty="0" err="1"/>
              <a:t>epuipe</a:t>
            </a:r>
            <a:r>
              <a:rPr lang="fr-FR" sz="2400" dirty="0"/>
              <a:t> a quinze personnes.  Chaque </a:t>
            </a:r>
            <a:r>
              <a:rPr lang="fr-FR" sz="2400" dirty="0" err="1"/>
              <a:t>equips</a:t>
            </a:r>
            <a:r>
              <a:rPr lang="fr-FR" sz="2400" dirty="0"/>
              <a:t> a sept personnes pour replacement dans les </a:t>
            </a:r>
            <a:r>
              <a:rPr lang="fr-FR" sz="2400" dirty="0" err="1"/>
              <a:t>equipes</a:t>
            </a:r>
            <a:r>
              <a:rPr lang="fr-FR" sz="2400" dirty="0"/>
              <a:t>.  Les personnes utilisent un </a:t>
            </a:r>
            <a:r>
              <a:rPr lang="fr-FR" sz="2400" dirty="0" smtClean="0"/>
              <a:t>ballon </a:t>
            </a:r>
            <a:r>
              <a:rPr lang="fr-FR" sz="2400" dirty="0"/>
              <a:t>que </a:t>
            </a:r>
            <a:r>
              <a:rPr lang="fr-FR" sz="2400" dirty="0" err="1"/>
              <a:t>pese</a:t>
            </a:r>
            <a:r>
              <a:rPr lang="fr-FR" sz="2400" dirty="0"/>
              <a:t> 410 ou 460 </a:t>
            </a:r>
            <a:r>
              <a:rPr lang="fr-FR" sz="2400" dirty="0" err="1"/>
              <a:t>grames</a:t>
            </a:r>
            <a:r>
              <a:rPr lang="fr-FR" sz="2400" dirty="0"/>
              <a:t>.  </a:t>
            </a:r>
            <a:endParaRPr lang="fr-FR" sz="2400" dirty="0" smtClean="0"/>
          </a:p>
          <a:p>
            <a:r>
              <a:rPr lang="fr-FR" sz="2400" dirty="0" smtClean="0"/>
              <a:t>- un </a:t>
            </a:r>
            <a:r>
              <a:rPr lang="fr-FR" sz="2400" dirty="0"/>
              <a:t>essai : 5 points</a:t>
            </a:r>
            <a:endParaRPr lang="fr-FR" sz="2400" b="0" dirty="0" smtClean="0">
              <a:effectLst/>
            </a:endParaRPr>
          </a:p>
          <a:p>
            <a:r>
              <a:rPr lang="fr-FR" sz="2400" dirty="0"/>
              <a:t>- une transformation : 2 points</a:t>
            </a:r>
            <a:endParaRPr lang="fr-FR" sz="2400" b="0" dirty="0" smtClean="0">
              <a:effectLst/>
            </a:endParaRPr>
          </a:p>
          <a:p>
            <a:r>
              <a:rPr lang="fr-FR" sz="2400" dirty="0"/>
              <a:t>- une pénalité : 3 points</a:t>
            </a:r>
            <a:endParaRPr lang="fr-FR" sz="2400" b="0" dirty="0" smtClean="0">
              <a:effectLst/>
            </a:endParaRPr>
          </a:p>
          <a:p>
            <a:r>
              <a:rPr lang="fr-FR" sz="2400" dirty="0"/>
              <a:t>- un drop : 3 points </a:t>
            </a:r>
            <a:endParaRPr lang="en-US" sz="2400" dirty="0"/>
          </a:p>
        </p:txBody>
      </p:sp>
      <p:pic>
        <p:nvPicPr>
          <p:cNvPr id="4" name="Sport Slide 4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001000" y="2209800"/>
            <a:ext cx="609600" cy="609600"/>
          </a:xfrm>
          <a:prstGeom prst="rect">
            <a:avLst/>
          </a:prstGeom>
        </p:spPr>
      </p:pic>
      <p:pic>
        <p:nvPicPr>
          <p:cNvPr id="1026" name="Picture 2" descr="http://www.englishclub.com/vocabulary/rugby-pitch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3733800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8799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85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les </a:t>
            </a:r>
            <a:r>
              <a:rPr lang="en-US" dirty="0" err="1" smtClean="0"/>
              <a:t>Equipements</a:t>
            </a:r>
            <a:r>
              <a:rPr lang="en-US" dirty="0" smtClean="0"/>
              <a:t> - Trevor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3558809"/>
          </a:xfrm>
        </p:spPr>
        <p:txBody>
          <a:bodyPr/>
          <a:lstStyle/>
          <a:p>
            <a:r>
              <a:rPr lang="fr-FR" dirty="0"/>
              <a:t>- </a:t>
            </a:r>
            <a:r>
              <a:rPr lang="fr-FR" dirty="0" err="1"/>
              <a:t>Protege</a:t>
            </a:r>
            <a:r>
              <a:rPr lang="fr-FR" dirty="0"/>
              <a:t> dents </a:t>
            </a:r>
            <a:endParaRPr lang="fr-FR" b="0" dirty="0" smtClean="0">
              <a:effectLst/>
            </a:endParaRPr>
          </a:p>
          <a:p>
            <a:r>
              <a:rPr lang="fr-FR" dirty="0"/>
              <a:t>   - le epauliere</a:t>
            </a:r>
            <a:endParaRPr lang="fr-FR" b="0" dirty="0" smtClean="0">
              <a:effectLst/>
            </a:endParaRPr>
          </a:p>
          <a:p>
            <a:r>
              <a:rPr lang="fr-FR" dirty="0"/>
              <a:t>   - Un ballon </a:t>
            </a:r>
            <a:endParaRPr lang="fr-FR" b="0" dirty="0" smtClean="0">
              <a:effectLst/>
            </a:endParaRPr>
          </a:p>
          <a:p>
            <a:r>
              <a:rPr lang="fr-FR" dirty="0"/>
              <a:t>   - Ils portent </a:t>
            </a:r>
            <a:r>
              <a:rPr lang="fr-FR" dirty="0" smtClean="0"/>
              <a:t>casques </a:t>
            </a:r>
            <a:r>
              <a:rPr lang="fr-FR" dirty="0"/>
              <a:t>dans leurs </a:t>
            </a:r>
            <a:r>
              <a:rPr lang="fr-FR" dirty="0" err="1"/>
              <a:t>tete</a:t>
            </a:r>
            <a:r>
              <a:rPr lang="fr-FR" dirty="0"/>
              <a:t>.</a:t>
            </a:r>
            <a:endParaRPr lang="fr-FR" b="0" dirty="0" smtClean="0">
              <a:effectLst/>
            </a:endParaRPr>
          </a:p>
          <a:p>
            <a:r>
              <a:rPr lang="fr-FR" dirty="0"/>
              <a:t>   - Aussi, ils portent le chaussures pour leurs pied</a:t>
            </a:r>
            <a:r>
              <a:rPr lang="fr-FR" dirty="0" smtClean="0"/>
              <a:t>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Slide 5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239000" y="5791200"/>
            <a:ext cx="609600" cy="609600"/>
          </a:xfrm>
          <a:prstGeom prst="rect">
            <a:avLst/>
          </a:prstGeom>
        </p:spPr>
      </p:pic>
      <p:pic>
        <p:nvPicPr>
          <p:cNvPr id="2050" name="Picture 2" descr="http://www.levinslaw.co.uk/wp-content/uploads/2011/10/Rugby-ball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1600200"/>
            <a:ext cx="1943100" cy="1933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4419600"/>
            <a:ext cx="1771650" cy="177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AutoShape 5" descr="Gilbert Rugby Protection Virtuo 12 Shoulder Pads Top Armou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4800600"/>
            <a:ext cx="175260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9425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75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Vetements</a:t>
            </a:r>
            <a:r>
              <a:rPr lang="en-US" dirty="0" smtClean="0"/>
              <a:t> du Rugby - Ben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Pour </a:t>
            </a:r>
            <a:r>
              <a:rPr lang="fr-FR" dirty="0"/>
              <a:t>rugby, </a:t>
            </a:r>
            <a:r>
              <a:rPr lang="fr-FR" dirty="0" smtClean="0"/>
              <a:t>on porte </a:t>
            </a:r>
            <a:r>
              <a:rPr lang="fr-FR" dirty="0"/>
              <a:t>un polo. Aussi, </a:t>
            </a:r>
            <a:r>
              <a:rPr lang="fr-FR" dirty="0" smtClean="0"/>
              <a:t>on porte </a:t>
            </a:r>
            <a:r>
              <a:rPr lang="fr-FR" dirty="0"/>
              <a:t>des shorts. Avec </a:t>
            </a:r>
            <a:r>
              <a:rPr lang="fr-FR" dirty="0" smtClean="0"/>
              <a:t>ca</a:t>
            </a:r>
            <a:r>
              <a:rPr lang="fr-FR" dirty="0"/>
              <a:t>, </a:t>
            </a:r>
            <a:r>
              <a:rPr lang="fr-FR" dirty="0" smtClean="0"/>
              <a:t>Pour de chaussures on porte </a:t>
            </a:r>
            <a:r>
              <a:rPr lang="fr-FR" dirty="0"/>
              <a:t>crampons </a:t>
            </a:r>
            <a:r>
              <a:rPr lang="fr-FR" dirty="0" smtClean="0"/>
              <a:t>et des longues </a:t>
            </a:r>
            <a:r>
              <a:rPr lang="fr-FR" dirty="0"/>
              <a:t>chaussettes.</a:t>
            </a:r>
            <a:endParaRPr lang="en-US" dirty="0"/>
          </a:p>
        </p:txBody>
      </p:sp>
      <p:pic>
        <p:nvPicPr>
          <p:cNvPr id="4" name="Sport Slide 6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543800" y="3124200"/>
            <a:ext cx="609600" cy="609600"/>
          </a:xfrm>
          <a:prstGeom prst="rect">
            <a:avLst/>
          </a:prstGeom>
        </p:spPr>
      </p:pic>
      <p:sp>
        <p:nvSpPr>
          <p:cNvPr id="5" name="AutoShape 2" descr="data:image/jpeg;base64,/9j/4AAQSkZJRgABAQAAAQABAAD/2wCEAAkGBw0QEBAPDg8NEA4SDw8PDw8NDg8NEBANFBQWFhQRFRUYHCgsGBolGxYUITEtJSorMC4uFx8zODYsNyguLisBCgoKDg0OGhAQGiwkICQsLCwsLi8sLSwuLCwsLCwsLCw0LCwsLywsLCwsLCwsLDAsLCwsLCwsLCwsLCwsLCwsLP/AABEIAOEA4QMBEQACEQEDEQH/xAAcAAEAAQUBAQAAAAAAAAAAAAAAAQIDBAYHBQj/xABGEAACAQMABgcDCQUFCQEAAAAAAQIDBBEFEiExQVEGBxMiYXGBMpGxFCNCQ1JiocHRM1Nyc7JjdIKS8CQlNGSDoqOz4RX/xAAbAQEAAgMBAQAAAAAAAAAAAAAAAQIDBAYFB//EADoRAQABAwICBgkBBgcBAAAAAAABAgMRBCEFMRJBUXGBsQYTIjJhkaHB0fAUNFNicuEVIzNCQ1KCJP/aAAwDAQACEQMRAD8A7iAAAAAAAAAAAAAAAAAAAAAAAAAAAAAAAAAAAAAAAAAAAAAUVq0IRcpyjCK3ynJRS82wNWqdP7CNd0n2nZ7vlEUpU2/BZy144/Uxetpzhq/tdvpY+rYLLStrWWaNejU/gqRb9VwMkVRPJnprpq5SzCVwCxc3tGks1atKmudScYL8WRMxHNWaojnLWr/p/YU6kYQ7Sum+/OklqxXNZa1vQxzdphr1au3E4jdsdjf0a8dejUhUjs2wknjwa4MyRMTybMTExmOTJJSAAAAAAAAAAAAAAAAAAAAA13T3TXRtlmNWtr1Vn5mgu1nlcHjZH1aKzXEN/TcM1Go3ppxHbO0fruaBpjrYup5VpRp0Y/bq/PVPNLYl+Jim5PU97T+j9qne7VMz8No/Pk0290/eXFSNS6r1a2q8qMn3Vz1YLCW97kUnM829f4XZr01di3EU9KMZ8t+fNnXNN1IZpyxLfB8PIxvnGlqo0uom3q6M08qonnHxju+HOHk/LasXicVlbGtsWW6MOrn0Y0Wooi5YrmInliYmPrv9WXS09WisRnXh4QqSivwYxLUq9Er0e5e+kx5Sqn0grv2qtzLwlVk/ixiUR6J6ied6PlM/dhVNISe6O3nJ5fuHRbVr0Ss073rkz3Yj8vT0fSqJOdV957o7tWJWXO8VuaSKos6On2Y51c5qnvnqj6ywa+kasK3a29SdOUVqqdKTg3xe1cMl6dnbcF4X6jRRRepzNXtTE9WeUd+Pq2nQvWhpGjiNwqdzT4ua7OrjwlHZ70ZIuTCdRwGxc3t5pn5x+vF0HQPWDo26xF1Hb1X9XcYgm/Ce5+9PwMkXIl4Oq4PqbG+OlHbH45trTT2ravAu8tIAAAAAAAAAAAAAAADWelXTeysMwk+1uMbKFJrK5a8voLd4+BSquIelouF3tVvG1PbP27XJ+kPTzSN43HtHQov6q3bhlcpS3y+HgYZqmXVaThOn0++OlPbP45Q1fBV6gFQDLsr6VPZ7UOXLyImHicX4Ha18dOPZrjr7fhP55x9HqrsK624b90kV5OLm3xLhFeYzTHbG9M/b54lYqaFi/ZnJea1iek9Kz6X3qY/zLcVd0zH2lTHQq41Hjwjj8x0mW56YVzHsWYjvqz9o82TG3oUdrwnzk8v0/wDhHN5NzV8S4rPQpzMdlMYp8Z/MsC+0i592GVHi+L/RFoh0/B/RunTTF7UYqr6o6o/M+X1eeS6lAQnAHuaA6WX9k12FaTp/uardSljwi/Z9MFoqmOTR1XDtPqY9unftjaf7+LqnRXrFtLxxpVkra4eEozlmnOT2JRnzfJ8+JlpuRPNy2t4Ne08TVR7VP1jvj7+TdTI8cAAAAAAAAAAAADVusPpN8gtfm2vlNbMKG56v2quPupr1aKV1Yh6fC9D+1XsT7sbz+PFwapOUm5TblKTcpSk23KT2tt8Wa7vaaYpiIhSEgSjAVwYBgAlAwvwu6q3Tl6vPxIxDSucL0Vyc12qZ8ITK8rPfUl6PHwGIVo4RoaJzTZp+Sw23teW+b2kt+mmKYxEYgCyAGAjBgGE4CcKcBGHXuq3pbKtH5HczcqsFmlOTy50uTfFr9DPbqztLi+N8PixX62iPZq+k/wB3RzI8IAAAAAAAAAAInJJNtpJJtt7Ekt7YIjL546adIHf3lSsm+xj83QW3ZRi3iWOct/rjga1U5nLv+F6SNNZinrnee/8As8N8Cr0pAkCAJAgABKQAAAAAAQBKYTCMbQjG7I0ffVLerTr0334SUlwyuK9UTE4nLV1mnpv2qrdXW+i9AaUp3dvTr03lTin5PkzZicvnVy3VbrmirnGz0SVAAAAAAAAABo/W1px21l2EJYq3LdPY9qorbUfrsj/iMdycRh6/BtL66/0p5U7+PV+fBxCP6GB29K4GRDCJQghISy5as9VKEYycXq6r1Y60MZi8v7Lzz2bd+yud8NXp1W7mJnMflZqW84yUZJJvGO9HVeeOtnGPUs2KblNUZj9fcr0JweJrD80170QUV01xmlbJXAkCAAAAAADYTKmQY5dG6nNOuM52c33Zd+nng/pL8/Vma3PU5HjulxVF+Ovae/q/XwdfMrngAAAAAAAAB8/dZOmfld/VlF5pUvmKWN2Ie1L1lremDXqnNTueFab1GljPOreft9Gtfoij1er5J4+gW/3DYJlCCsJC69b4k4we5zjh5cXCW7WTWce57itVMSxXaImOl2LznCNSUK8+0jlS1s5aeNVxerxwl/lW7JhivozMTLBR0sZo/XX1/rdfTp4jKSbpONOTTbbg13eGMrbjK4pZW5OYqx7XVK0dLM457/r79zHqWzeZUlKVPGsuaWcPPk18DLTVFUZZ6a8bVc1icHFuMk1JPDT3plmSJiYzCkJAAQBIEIAiT2oK1TvBx9QjrX9EXsrevTrx305qXnHO1e7JaJxOWlq9P6+xXb7Y2745PpPRV5GvRp1YtNSinleRsvn0xMTiWWEAAAAAAAPA6c6Z+RWNesnio49lR59tPZF+m2X+ErXOIbmg0/r9RTR1c57ofO8lsNZ9BmPYS9yC08olDe5+hKJneJGwiZECFSIZIZVhPE1Hu4m1CWtGMtj5ZWxkSx3qc0zPYyF2NSn2lRbsa7xu3RaTSzrcVlv2ls2NrBM01U5lgiKqasU/r7Y7vj8IWLWipw1IVcNrbTkt8lt2PxwvcuRgjeMRLYmejVmqnxU2vbxTUG1tTxs2tPes+KWSsVVRyZ6qbc71Mu7uovGtGLee9Bxw0uPe4Pk1w3pcclV/GJjxUs6ad9+6f19c/Nh16OMSi8we58U/svkzaoriuMwnExPRq5rJcAAQAUSYUmTO3yQRnNSYBNKmmt/qEURtLsHU7pntKErWb71J93P2Hu/T0Niicw4bjGm9VqJqjlVv49f58XRy7ygAAAAAAHGeuPTXa3NOzg8wt469TG515pbH5Rx/mZguTvh1nAdN0aJuz18u6P7+TQGthjdJMbEd3oCnenC3OWwlirqxC2p7SWKK81bLsSGaFaIZISFmVKMJ05VJtKonjWSeZPGVrY352rhz2mveppxljpzTXFNPJbsVUzmntezKSy2vI1Ylnu+rppzcnEdvKPm96VvCq4LZ2uMuEe7FzS723g9kvcY+lM8nK29dqbVF2qmZ9XTVOa5jNUR70Yp2mYxNMRMxtnOKqeXn3mJTeI8NWKxjYt2zmIjZ0vC7VdnTURcq6VWM1TM5zM7zvG2OqMbY5MSnV1crGYvZKL3NfqTRXNE5h6Ny3Fcbqa9HGJReYPc3vT4xfielbriuMw0ZiaZ6M81kuAQpbCsyx5z2lsNWuvdchPPvIwyUV53XFuIZ42ghuCtHuva6FaXdpe0qmcQm+znyw3sfvx7zJROJeLxnTetsTMc6d/y+iaU1JKS3NZM7ilQAAAAAY2kbnsaNWrs+bpznhvCbim0iJnEZMxG9XJ8zXNWrUq1KlbLqznKdRve5yeX8TVfRdHNubVM2pzTiMdylBuQhBWOSzVe3zJhhuTuhU3vxs4lsTjLUm/apvxaz7U9S4irehMXtCYndWQyLtvWcJKSy1xSlKGtHk3FohFVPSjDKuqqjNOmnF7XmOIZpvDju8PjjgeffxM4wRo7eotdC/EV07bTviY7+uJZtDSEtVT7rqqTjHMY7mllvd95ephxvs8m7waP2yKaelFqYiqrFdWM0zOIxmY3zTPXjoT2qrqtGff8Am4zhHa0nGOx5y8+pkinsejpdNGjpqjpTNE74mY27cYiMR19n1XNDdGL3SL1rWkqdum07m4zGEnnbqLfLielb4dER0r04+Ec/7PB1fpZMTNGkp6X80+74Rzn6NzseqSlqtV7+5lJ4b7GFKlFNeafNm1TasUe7R85l4dzjPEbk5qu/KIj7S8TpV1Y17SjUubW5+UU6cXOpSrwjCoqa2ycZx2Npc0X9TRXOKdp+jPY9IdVY3vYrp69sTEeG0tChVUkpLOHz2NeBqTExOJdnZ1FF63TdtzmJjMIkwmqcrapSltw2lvfItjbLQuX7cXqbVU7zGYTDfgq26fewvZIbGdkhPKFupHOxLL5Ilhu4inM8od96udKTr2cI1f2tNKM8vL2cTYonMZfOL1Vqq5VNqc05nDayzGAAAADyOldlOvaVaUJNSai9n0tVp6r8HgrXT0owx3aOnTNOXGLyxTbhUi4zWVtWJLyNWaZp5sWk1+r4dXm3O3ZO9M/r4Yl49zoycdse9Hw3r0GXb8O9JtLqcUXfYq+Puz3T1eLz5vBLoJlajFzkoxzrNvGC9MZebrdXTYtzXV4fH4OoUuiEKWhrqrUj872PaJ8VqtS/Iy1R7Lk9Deqq1tFdU7zVv4uZxMDvYRDeCneVwhkSEsilVTSjU3bozxth584/6XJ4btqK4+K1FU0TmPGP11klKDSe9Ya4pren4o8+YmmcS3qZpuU5jlLYuhmhf/07nVmsWdBxqXGq387VbzGnnllPPk/BnsaKz0KfXVRv1fn8Pn3pFxOb12dHan2affntn/r+fk7ZShGMYwhFRhFKMYxWIxitySNqZzvLnYiI2hg6Y0/Z2Ude5rRhn2YLvVJ/wwW1/AmmiauSly7RbjNUtcuqt3pSDlcKdjomK7SUJNK5uacduZ/Yhsz+pPSin3fn+GtVNV6M1ezR9Z/DiznGTnKC1YSqVJQWc4puTcVnjswadXN9F4FZm1w+3TVttnuzOY+iGQ9SXROqfRNKv23aRUk047dpnt8nFcbqn9rn4RH5an0z6PzsLqdN57KWtKjJ/Yz7Pmsr8DHVTiXu8N137Rb3n2ojf8+LyIvJje1TOWdbaPqT241Y83+SIy8biPpBpdHmnPTr7I+88o8/g9Snb0aCy8Z5vbJ+CIiJqnZwmu4tq+I1dGqcU/8AWOXj2+Le+rCVd1KkuzlGjJLDlxfM2rdPRhFi1NunEy6UXZwAAAAAPG010ctrpd+KU+E47Gn5iYyiYiYxLn+meid1b5cU61PnFd5L8zBVZ7Gnc0cTvQ1PSFtSknrrVkt/0ZIxdGqJwzaTiOu0fsW6px2TvHh2eGGy9XXQnXkrqsu5nMYy2tm1TTiG/qNXe1ExN2c+TpfSWgnY3cEtnySukv8ApywTPJGlno36J/mjzfNcWaz6JE4TS3CVrfu5VoheFQWAlclcYpyUk2lGTg1vjLDezms8DHXapr5qV3K7VFVdHPE+O3m2noD08srC1lQlb3M6zqznKVJQcZxaSjtbWMJYPWqo2jeIjD5Db1FNFOa+c7z8ZbPDTendI7LWhHR9u/r6zc6so84tpfgvUpminlv5Letu3fcjEdsvW0F0OtbaXb1pSurr2pXFy9dpr6STbx5ttlaq6quf9l7emppnpVbz2y1PrJ6ZwrxlYWc9aDeLqvB91pfUwa354tGGuvD2uF8Nq19yKqv9KJ3n/t8I+HbPg561jyMDvZ2lBKHWOpf2KvmzPR7rh+NfvlXh5Nx6YdGqOkKDpzXfW2El7UZc0y0xl59m/XZq6VE4lxuvoiFpUnCukpxljM+PJo1Zpqzhh1nF+IaiZtzViP5ds+PP64ZVjbXVy9W1pSw/rJxaS8kXps9rRt6Prr+Teej3V5Tg1Vu5OrU5S2peBniIjk3aaYpjEQ3u3t4U0owiopcEsErLoAAAAAAAENJ7wPH0j0Zsq7zUpRznOUsAenaW0KUFCCxFLCQFvSkc0Ky50ai98WRPJe1OK6Z+MPl57jVh9Hq5LqWwMsRiEoJhUFgJAMvo7f8AyKtGr2FK5hFNRp1Jajg3ulF4abXDJli52uL1vorm/N7TTG/+2eUT8J3blcdaFbGKVlFS51a+Yp+UVtJ9bDBHo/r529iP/Uz9mr6Z6S6RvMxuK7jSf1NBdlDHJvfIpNyZenpfRi1E9LU1zX8OVP5nxl5MYpLCSSXBFHS0UU0UxTTGIjlCKi2ArjZSiVYdV6mH3aq8TPb5OI43H/2Vd0eTqRd5DyNKdHLS5mqlWClJAZ9pZUqS1acIxXggMgAAAAAAAAAAAAAFm9/Z1P5c/gxK1HvQ+W+SNSnk+kzziFxhklKCYSEpCQJAAEgUhUYJW1uJYo5Op9TD/aoz2+Ti+Ofvc90Oql3jgAAAAAAAAAAAAAAACzefs6n8E/gxK1HvQ+W6e81I5PpFO9Uq2GSVQWAlUEgAAEgQpCqQlbe8linm6f1Ly71ZGa3ycbx6P/q/8x93WTI8UAAAAAAAAAAAAAAAAY+kHijVf9lU/pYlaj3o73y7SNSOT6RQrRK8c0kLJQTCQskAACUMIlAVRkIypZKsuldS8vnKy/1uRmt8nHcf/eY/pjzl14yPDAAAAAAAAAAAAAAAAGLpV/7PX/k1f6WRPJkte/T3w+X4mrHJ9HhXAlalJCUoLQkLJAAAIYQgIQEKZEqS6L1My+fqrw/IzW+Tj+P/ALxTP8v3l2MyPDAAAAAAAAAAAAAAAAGHpj/hrj+RV/oZE8mSz/qU98eb5hia0cn0eFaC8JIEhIFkhKQAEAAIYVlSyVZdA6nJYuai8DNb5OQ9II/zqO77uzmR4AAAAAAAAAAAAAAAAAxNMLNvXX9hV/oZE8mSz/qU98eb5hgjVfSIhWSuECQnCQkABIBIEAQFUMKy3rqjli7a5xM1rrcr6RR7dufhP2dsMrmwAAAAAAAAAAAAAAABh6Zli2uHyoVn/wBjInky2Yzcp7483zHE1YfSIVBZIEhYCQIAAAABSwrMoJQ3Lqqni+XjEy2utzPpFG1ue/7O6mVy4AAAAAAAAAAAAAAAA87pHLFndvla3D/8ciJ5M+mjN6j+qPN80RNZ9GhUQlIWAAAAAAAAICEMlDaurWpi/p+KMlrm530ij/Kon4z5O+mZyYAAAAAAAAAAAAAAAA8vpS8WN5/dLj/1yIq5S2NH+8W/6o83zYkar6NhISkJAJCQCAgAASEowDCGFZh7/QSerfUfMyW+bwfSCnOmieyqPKX0NHcZ3HJAAAAAAAAAAAAAAAAeN0zljR16/wDlay98WitXKW5w+M6q3/VHm+c0az6IASE4QEJCTIMgACAgCUgQEPV6KT1byg/vpF7fvPH47TnRzPZMeb6OpPuryRsOHVAAAAAAAAAAAAAAAAPB6dvGjb3+7zXvKV+7Ld4b+92++Hzua76FlOQZMgyAAkAASEgEBCQlAQzdCTxc0XyqIvR70PM4vT0tHc8POH0laSzTg/ur4Gw4JeAAAAAAAAAAAAAAAAa91gv/AHZefyX8UUue7Le4Z+92+988mu+gBIECUEpCUhKAJAgBkIyZBkyEZXbKpirTf34/EtTzhpcRxVpbkfyy+ldEzzQpP7kfgbL56ywAAAAAAAAAAAAAAAHgdPLOpX0ddUqSzUlBNLOM6soya9yZWuMw3OH3aLWporr5RL55qUpRbjKLTTw01uZg6M9jtqddpauVyn5wjBDaproq92YkIXwkJwAAANgGwE7ARhARhDJY666afenCu1hJzhhNvWj8S9NM5eXreIaamzXT04mZiYxG/OH0n0fz8mo52PUj8DO4h6IAAAAAAAAAAAAAAACJRTWHuA8e56L2NRtyoxy97wB5tx0A0dL6vHkB59bqxsn7LkvUjEMlN65T7tUx4ywqnVVQ+jUkOjHYzxrtTHK5V85WZdVMOFV/gR0KexaOJauP+Sr5rUuqjlW+A6FPYv8A4rrP4k/RbfVRL998B0KexP8Ai2s/iT9PwLqon+++A6FPYf4trP4k/T8Lkeqh8a3wHQp7FZ4prJ/5JX6fVTT+lVY6MdjHOv1M87lXzll0uq20XtTk/UnEMNV+7VzqmfGWbQ6t9Hx3pvzJYp3evZdErCk040o5XFge5GKSwtiW4CQAAAAAAAAAAAAAAAAAAAAAAAAAAAAAAAAAAAAAAAAA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3810000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3886200"/>
            <a:ext cx="2279920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1863" y="3533775"/>
            <a:ext cx="2200275" cy="207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36598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06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 demonstration de Rugby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http://youtu.be/ZyYkRiwZDKI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4763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 Cited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625609"/>
          </a:xfrm>
        </p:spPr>
        <p:txBody>
          <a:bodyPr>
            <a:normAutofit/>
          </a:bodyPr>
          <a:lstStyle/>
          <a:p>
            <a:r>
              <a:rPr lang="en-US" sz="2800" dirty="0">
                <a:hlinkClick r:id="rId2"/>
              </a:rPr>
              <a:t>http://</a:t>
            </a:r>
            <a:r>
              <a:rPr lang="en-US" sz="2800" dirty="0" smtClean="0">
                <a:hlinkClick r:id="rId2"/>
              </a:rPr>
              <a:t>en.wikipedia.org/wiki/History_of_rugby_union</a:t>
            </a:r>
            <a:r>
              <a:rPr lang="en-US" sz="2800" dirty="0"/>
              <a:t>  </a:t>
            </a:r>
            <a:endParaRPr lang="en-US" sz="2800" dirty="0" smtClean="0"/>
          </a:p>
          <a:p>
            <a:r>
              <a:rPr lang="en-US" sz="2800" dirty="0"/>
              <a:t> </a:t>
            </a:r>
            <a:r>
              <a:rPr lang="en-US" sz="2800" u="sng" dirty="0">
                <a:hlinkClick r:id="rId3"/>
              </a:rPr>
              <a:t>http://</a:t>
            </a:r>
            <a:r>
              <a:rPr lang="en-US" sz="2800" u="sng" dirty="0" smtClean="0">
                <a:hlinkClick r:id="rId3"/>
              </a:rPr>
              <a:t>www.espacerugby.com/catalogue/http-www-espacerugby-com-catalogue-ballons-html/accessoires.html</a:t>
            </a:r>
            <a:endParaRPr lang="en-US" sz="2800" u="sng" dirty="0" smtClean="0"/>
          </a:p>
          <a:p>
            <a:r>
              <a:rPr lang="fr-FR" sz="2800" dirty="0"/>
              <a:t>"Les </a:t>
            </a:r>
            <a:r>
              <a:rPr lang="fr-FR" sz="2800" dirty="0" err="1"/>
              <a:t>Regles</a:t>
            </a:r>
            <a:r>
              <a:rPr lang="fr-FR" sz="2800" dirty="0"/>
              <a:t> Du Rugby." </a:t>
            </a:r>
            <a:r>
              <a:rPr lang="fr-FR" sz="2800" i="1" dirty="0" err="1"/>
              <a:t>Linternaute</a:t>
            </a:r>
            <a:r>
              <a:rPr lang="fr-FR" sz="2800" dirty="0"/>
              <a:t>. </a:t>
            </a:r>
            <a:r>
              <a:rPr lang="fr-FR" sz="2800" dirty="0" err="1"/>
              <a:t>N.p</a:t>
            </a:r>
            <a:r>
              <a:rPr lang="fr-FR" sz="2800" dirty="0"/>
              <a:t>., </a:t>
            </a:r>
            <a:r>
              <a:rPr lang="fr-FR" sz="2800" dirty="0" err="1"/>
              <a:t>n.d</a:t>
            </a:r>
            <a:r>
              <a:rPr lang="fr-FR" sz="2800" dirty="0"/>
              <a:t>. Web. 10 Jan. 2014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18434073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98</TotalTime>
  <Words>119</Words>
  <Application>Microsoft Office PowerPoint</Application>
  <PresentationFormat>On-screen Show (4:3)</PresentationFormat>
  <Paragraphs>40</Paragraphs>
  <Slides>9</Slides>
  <Notes>0</Notes>
  <HiddenSlides>0</HiddenSlides>
  <MMClips>5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Module</vt:lpstr>
      <vt:lpstr>Rugby du Maroc</vt:lpstr>
      <vt:lpstr>Nouveau Vocabulaire</vt:lpstr>
      <vt:lpstr>Sport</vt:lpstr>
      <vt:lpstr>L’histoire - Vivek</vt:lpstr>
      <vt:lpstr>Le regles - Aditya </vt:lpstr>
      <vt:lpstr> les Equipements - Trevor</vt:lpstr>
      <vt:lpstr>Vetements du Rugby - Ben</vt:lpstr>
      <vt:lpstr>Le demonstration de Rugby</vt:lpstr>
      <vt:lpstr>Works Cited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Rugby du Maroc</dc:title>
  <dc:creator>whs</dc:creator>
  <cp:lastModifiedBy>Vivek</cp:lastModifiedBy>
  <cp:revision>11</cp:revision>
  <dcterms:created xsi:type="dcterms:W3CDTF">2014-01-14T12:38:38Z</dcterms:created>
  <dcterms:modified xsi:type="dcterms:W3CDTF">2014-01-21T11:10:32Z</dcterms:modified>
</cp:coreProperties>
</file>